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9" r:id="rId4"/>
  </p:sldMasterIdLst>
  <p:notesMasterIdLst>
    <p:notesMasterId r:id="rId49"/>
  </p:notesMasterIdLst>
  <p:handoutMasterIdLst>
    <p:handoutMasterId r:id="rId50"/>
  </p:handoutMasterIdLst>
  <p:sldIdLst>
    <p:sldId id="294" r:id="rId5"/>
    <p:sldId id="4379" r:id="rId6"/>
    <p:sldId id="4350" r:id="rId7"/>
    <p:sldId id="4392" r:id="rId8"/>
    <p:sldId id="4390" r:id="rId9"/>
    <p:sldId id="4380" r:id="rId10"/>
    <p:sldId id="4381" r:id="rId11"/>
    <p:sldId id="4382" r:id="rId12"/>
    <p:sldId id="4383" r:id="rId13"/>
    <p:sldId id="4384" r:id="rId14"/>
    <p:sldId id="4385" r:id="rId15"/>
    <p:sldId id="4386" r:id="rId16"/>
    <p:sldId id="4387" r:id="rId17"/>
    <p:sldId id="4388" r:id="rId18"/>
    <p:sldId id="4391" r:id="rId19"/>
    <p:sldId id="4351" r:id="rId20"/>
    <p:sldId id="4353" r:id="rId21"/>
    <p:sldId id="4352" r:id="rId22"/>
    <p:sldId id="4354" r:id="rId23"/>
    <p:sldId id="4355" r:id="rId24"/>
    <p:sldId id="4356" r:id="rId25"/>
    <p:sldId id="4357" r:id="rId26"/>
    <p:sldId id="4358" r:id="rId27"/>
    <p:sldId id="4359" r:id="rId28"/>
    <p:sldId id="4360" r:id="rId29"/>
    <p:sldId id="4361" r:id="rId30"/>
    <p:sldId id="4362" r:id="rId31"/>
    <p:sldId id="4363" r:id="rId32"/>
    <p:sldId id="4364" r:id="rId33"/>
    <p:sldId id="4365" r:id="rId34"/>
    <p:sldId id="4366" r:id="rId35"/>
    <p:sldId id="4367" r:id="rId36"/>
    <p:sldId id="4378" r:id="rId37"/>
    <p:sldId id="4368" r:id="rId38"/>
    <p:sldId id="4369" r:id="rId39"/>
    <p:sldId id="4370" r:id="rId40"/>
    <p:sldId id="4371" r:id="rId41"/>
    <p:sldId id="4372" r:id="rId42"/>
    <p:sldId id="4374" r:id="rId43"/>
    <p:sldId id="4373" r:id="rId44"/>
    <p:sldId id="4375" r:id="rId45"/>
    <p:sldId id="4376" r:id="rId46"/>
    <p:sldId id="4377" r:id="rId47"/>
    <p:sldId id="319" r:id="rId48"/>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Roboto Light" panose="02000000000000000000" pitchFamily="2" charset="0"/>
        <a:ea typeface="+mn-ea"/>
        <a:cs typeface="+mn-cs"/>
      </a:defRPr>
    </a:lvl1pPr>
    <a:lvl2pPr marL="457200" algn="l" defTabSz="457200" rtl="0" eaLnBrk="0" fontAlgn="base" hangingPunct="0">
      <a:spcBef>
        <a:spcPct val="0"/>
      </a:spcBef>
      <a:spcAft>
        <a:spcPct val="0"/>
      </a:spcAft>
      <a:defRPr kern="1200">
        <a:solidFill>
          <a:schemeClr val="tx1"/>
        </a:solidFill>
        <a:latin typeface="Roboto Light" panose="02000000000000000000" pitchFamily="2" charset="0"/>
        <a:ea typeface="+mn-ea"/>
        <a:cs typeface="+mn-cs"/>
      </a:defRPr>
    </a:lvl2pPr>
    <a:lvl3pPr marL="914400" algn="l" defTabSz="457200" rtl="0" eaLnBrk="0" fontAlgn="base" hangingPunct="0">
      <a:spcBef>
        <a:spcPct val="0"/>
      </a:spcBef>
      <a:spcAft>
        <a:spcPct val="0"/>
      </a:spcAft>
      <a:defRPr kern="1200">
        <a:solidFill>
          <a:schemeClr val="tx1"/>
        </a:solidFill>
        <a:latin typeface="Roboto Light" panose="02000000000000000000" pitchFamily="2" charset="0"/>
        <a:ea typeface="+mn-ea"/>
        <a:cs typeface="+mn-cs"/>
      </a:defRPr>
    </a:lvl3pPr>
    <a:lvl4pPr marL="1371600" algn="l" defTabSz="457200" rtl="0" eaLnBrk="0" fontAlgn="base" hangingPunct="0">
      <a:spcBef>
        <a:spcPct val="0"/>
      </a:spcBef>
      <a:spcAft>
        <a:spcPct val="0"/>
      </a:spcAft>
      <a:defRPr kern="1200">
        <a:solidFill>
          <a:schemeClr val="tx1"/>
        </a:solidFill>
        <a:latin typeface="Roboto Light" panose="02000000000000000000" pitchFamily="2" charset="0"/>
        <a:ea typeface="+mn-ea"/>
        <a:cs typeface="+mn-cs"/>
      </a:defRPr>
    </a:lvl4pPr>
    <a:lvl5pPr marL="1828800" algn="l" defTabSz="457200" rtl="0" eaLnBrk="0" fontAlgn="base" hangingPunct="0">
      <a:spcBef>
        <a:spcPct val="0"/>
      </a:spcBef>
      <a:spcAft>
        <a:spcPct val="0"/>
      </a:spcAft>
      <a:defRPr kern="1200">
        <a:solidFill>
          <a:schemeClr val="tx1"/>
        </a:solidFill>
        <a:latin typeface="Roboto Light" panose="02000000000000000000" pitchFamily="2" charset="0"/>
        <a:ea typeface="+mn-ea"/>
        <a:cs typeface="+mn-cs"/>
      </a:defRPr>
    </a:lvl5pPr>
    <a:lvl6pPr marL="2286000" algn="l" defTabSz="914400" rtl="0" eaLnBrk="1" latinLnBrk="0" hangingPunct="1">
      <a:defRPr kern="1200">
        <a:solidFill>
          <a:schemeClr val="tx1"/>
        </a:solidFill>
        <a:latin typeface="Roboto Light" panose="02000000000000000000" pitchFamily="2" charset="0"/>
        <a:ea typeface="+mn-ea"/>
        <a:cs typeface="+mn-cs"/>
      </a:defRPr>
    </a:lvl6pPr>
    <a:lvl7pPr marL="2743200" algn="l" defTabSz="914400" rtl="0" eaLnBrk="1" latinLnBrk="0" hangingPunct="1">
      <a:defRPr kern="1200">
        <a:solidFill>
          <a:schemeClr val="tx1"/>
        </a:solidFill>
        <a:latin typeface="Roboto Light" panose="02000000000000000000" pitchFamily="2" charset="0"/>
        <a:ea typeface="+mn-ea"/>
        <a:cs typeface="+mn-cs"/>
      </a:defRPr>
    </a:lvl7pPr>
    <a:lvl8pPr marL="3200400" algn="l" defTabSz="914400" rtl="0" eaLnBrk="1" latinLnBrk="0" hangingPunct="1">
      <a:defRPr kern="1200">
        <a:solidFill>
          <a:schemeClr val="tx1"/>
        </a:solidFill>
        <a:latin typeface="Roboto Light" panose="02000000000000000000" pitchFamily="2" charset="0"/>
        <a:ea typeface="+mn-ea"/>
        <a:cs typeface="+mn-cs"/>
      </a:defRPr>
    </a:lvl8pPr>
    <a:lvl9pPr marL="3657600" algn="l" defTabSz="914400" rtl="0" eaLnBrk="1" latinLnBrk="0" hangingPunct="1">
      <a:defRPr kern="1200">
        <a:solidFill>
          <a:schemeClr val="tx1"/>
        </a:solidFill>
        <a:latin typeface="Roboto Light" panose="02000000000000000000" pitchFamily="2" charset="0"/>
        <a:ea typeface="+mn-ea"/>
        <a:cs typeface="+mn-cs"/>
      </a:defRPr>
    </a:lvl9pPr>
  </p:defaultTextStyle>
  <p:extLst>
    <p:ext uri="{521415D9-36F7-43E2-AB2F-B90AF26B5E84}">
      <p14:sectionLst xmlns:p14="http://schemas.microsoft.com/office/powerpoint/2010/main">
        <p14:section name="Presentation" id="{D13D1D30-F656-1A42-92F5-27F650E7EF3B}">
          <p14:sldIdLst>
            <p14:sldId id="294"/>
            <p14:sldId id="4379"/>
            <p14:sldId id="4350"/>
            <p14:sldId id="4392"/>
            <p14:sldId id="4390"/>
            <p14:sldId id="4380"/>
            <p14:sldId id="4381"/>
            <p14:sldId id="4382"/>
            <p14:sldId id="4383"/>
            <p14:sldId id="4384"/>
            <p14:sldId id="4385"/>
            <p14:sldId id="4386"/>
            <p14:sldId id="4387"/>
            <p14:sldId id="4388"/>
            <p14:sldId id="4391"/>
            <p14:sldId id="4351"/>
            <p14:sldId id="4353"/>
            <p14:sldId id="4352"/>
            <p14:sldId id="4354"/>
            <p14:sldId id="4355"/>
            <p14:sldId id="4356"/>
            <p14:sldId id="4357"/>
            <p14:sldId id="4358"/>
            <p14:sldId id="4359"/>
            <p14:sldId id="4360"/>
            <p14:sldId id="4361"/>
            <p14:sldId id="4362"/>
            <p14:sldId id="4363"/>
            <p14:sldId id="4364"/>
            <p14:sldId id="4365"/>
            <p14:sldId id="4366"/>
            <p14:sldId id="4367"/>
            <p14:sldId id="4378"/>
            <p14:sldId id="4368"/>
            <p14:sldId id="4369"/>
            <p14:sldId id="4370"/>
            <p14:sldId id="4371"/>
            <p14:sldId id="4372"/>
            <p14:sldId id="4374"/>
            <p14:sldId id="4373"/>
            <p14:sldId id="4375"/>
            <p14:sldId id="4376"/>
            <p14:sldId id="4377"/>
            <p14:sldId id="319"/>
          </p14:sldIdLst>
        </p14:section>
      </p14:sectionLst>
    </p:ext>
    <p:ext uri="{EFAFB233-063F-42B5-8137-9DF3F51BA10A}">
      <p15:sldGuideLst xmlns:p15="http://schemas.microsoft.com/office/powerpoint/2012/main">
        <p15:guide id="1" orient="horz" pos="468" userDrawn="1">
          <p15:clr>
            <a:srgbClr val="A4A3A4"/>
          </p15:clr>
        </p15:guide>
        <p15:guide id="2" pos="2880">
          <p15:clr>
            <a:srgbClr val="A4A3A4"/>
          </p15:clr>
        </p15:guide>
        <p15:guide id="3" pos="336" userDrawn="1">
          <p15:clr>
            <a:srgbClr val="A4A3A4"/>
          </p15:clr>
        </p15:guide>
        <p15:guide id="4" orient="horz" pos="612" userDrawn="1">
          <p15:clr>
            <a:srgbClr val="A4A3A4"/>
          </p15:clr>
        </p15:guide>
        <p15:guide id="5" pos="5424" userDrawn="1">
          <p15:clr>
            <a:srgbClr val="A4A3A4"/>
          </p15:clr>
        </p15:guide>
        <p15:guide id="6" pos="3000" userDrawn="1">
          <p15:clr>
            <a:srgbClr val="A4A3A4"/>
          </p15:clr>
        </p15:guide>
        <p15:guide id="7" orient="horz" pos="15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473744-FF3A-C328-3AF9-5046FD54C226}" name="Elliott Starno" initials="ES" userId="S::elliottstarno@fico.com::7d52cb4e-109e-4039-8476-43d0975b43bd" providerId="AD"/>
  <p188:author id="{E70621B0-A112-661F-BF4B-5525821CB2FF}" name="Mark Brown" initials="MB" userId="S::markbrown@fico.com::6da3e0eb-e1fa-450f-8565-f15026db03f8" providerId="AD"/>
  <p188:author id="{9D411EC0-44EF-F57E-B6D8-5EE25649D2E4}" name="Kelly Rausch" initials="KR" userId="S::kellyrausch@fico.com::31e32d0a-ec8d-4829-b6bd-92e9ed369959" providerId="AD"/>
  <p188:author id="{2F27AAFD-EFB4-8CF9-DACE-EA929040DFAF}" name="Elliott Starno" initials="ES" userId="1c1f0464c874892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23F"/>
    <a:srgbClr val="F0F3F2"/>
    <a:srgbClr val="0A6DE6"/>
    <a:srgbClr val="E7EAEC"/>
    <a:srgbClr val="F8F8F8"/>
    <a:srgbClr val="FBFBFB"/>
    <a:srgbClr val="FF6870"/>
    <a:srgbClr val="0B6AF1"/>
    <a:srgbClr val="FF704A"/>
    <a:srgbClr val="342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B516A-49F7-4941-971B-D76F9B36F60B}" v="5" dt="2023-08-01T04:18:12.655"/>
    <p1510:client id="{AC8E9A11-6576-4A02-A6B7-72D7C8039A45}" v="149" dt="2023-07-31T17:30:35.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0"/>
    <p:restoredTop sz="96122"/>
  </p:normalViewPr>
  <p:slideViewPr>
    <p:cSldViewPr snapToGrid="0" snapToObjects="1" showGuides="1">
      <p:cViewPr varScale="1">
        <p:scale>
          <a:sx n="164" d="100"/>
          <a:sy n="164" d="100"/>
        </p:scale>
        <p:origin x="600" y="168"/>
      </p:cViewPr>
      <p:guideLst>
        <p:guide orient="horz" pos="468"/>
        <p:guide pos="2880"/>
        <p:guide pos="336"/>
        <p:guide orient="horz" pos="612"/>
        <p:guide pos="5424"/>
        <p:guide pos="3000"/>
        <p:guide orient="horz" pos="1572"/>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90" d="100"/>
          <a:sy n="90" d="100"/>
        </p:scale>
        <p:origin x="2632"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Sheet1!$A$2</c:f>
              <c:strCache>
                <c:ptCount val="1"/>
                <c:pt idx="0">
                  <c:v>Debt</c:v>
                </c:pt>
              </c:strCache>
            </c:strRef>
          </c:tx>
          <c:dPt>
            <c:idx val="0"/>
            <c:bubble3D val="0"/>
            <c:spPr>
              <a:solidFill>
                <a:schemeClr val="accent1">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A04-4540-A7AA-C81C54C29D65}"/>
              </c:ext>
            </c:extLst>
          </c:dPt>
          <c:dPt>
            <c:idx val="1"/>
            <c:bubble3D val="0"/>
            <c:spPr>
              <a:solidFill>
                <a:schemeClr val="accent1">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A04-4540-A7AA-C81C54C29D65}"/>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Sheet1!$E$1:$F$1</c:f>
              <c:strCache>
                <c:ptCount val="2"/>
                <c:pt idx="0">
                  <c:v>Bad</c:v>
                </c:pt>
                <c:pt idx="1">
                  <c:v>Good</c:v>
                </c:pt>
              </c:strCache>
            </c:strRef>
          </c:cat>
          <c:val>
            <c:numRef>
              <c:f>Sheet1!$E$2:$F$2</c:f>
              <c:numCache>
                <c:formatCode>General</c:formatCode>
                <c:ptCount val="2"/>
                <c:pt idx="0">
                  <c:v>0.14080000000000001</c:v>
                </c:pt>
                <c:pt idx="1">
                  <c:v>0.85919999999999996</c:v>
                </c:pt>
              </c:numCache>
            </c:numRef>
          </c:val>
          <c:extLst>
            <c:ext xmlns:c16="http://schemas.microsoft.com/office/drawing/2014/chart" uri="{C3380CC4-5D6E-409C-BE32-E72D297353CC}">
              <c16:uniqueId val="{00000004-FA04-4540-A7AA-C81C54C29D65}"/>
            </c:ext>
          </c:extLst>
        </c:ser>
        <c:dLbls>
          <c:dLblPos val="in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Sheet1!$A$2</c:f>
              <c:strCache>
                <c:ptCount val="1"/>
                <c:pt idx="0">
                  <c:v>Debt</c:v>
                </c:pt>
              </c:strCache>
            </c:strRef>
          </c:tx>
          <c:dPt>
            <c:idx val="0"/>
            <c:bubble3D val="0"/>
            <c:spPr>
              <a:solidFill>
                <a:schemeClr val="accent1">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463-454A-91F5-D26B111DA444}"/>
              </c:ext>
            </c:extLst>
          </c:dPt>
          <c:dPt>
            <c:idx val="1"/>
            <c:bubble3D val="0"/>
            <c:spPr>
              <a:solidFill>
                <a:schemeClr val="accent1">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463-454A-91F5-D26B111DA444}"/>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Sheet1!$E$1:$F$1</c:f>
              <c:strCache>
                <c:ptCount val="2"/>
                <c:pt idx="0">
                  <c:v>Bad</c:v>
                </c:pt>
                <c:pt idx="1">
                  <c:v>Good</c:v>
                </c:pt>
              </c:strCache>
            </c:strRef>
          </c:cat>
          <c:val>
            <c:numRef>
              <c:f>Sheet1!$E$2:$F$2</c:f>
              <c:numCache>
                <c:formatCode>General</c:formatCode>
                <c:ptCount val="2"/>
                <c:pt idx="0">
                  <c:v>0.14080000000000001</c:v>
                </c:pt>
                <c:pt idx="1">
                  <c:v>0.85919999999999996</c:v>
                </c:pt>
              </c:numCache>
            </c:numRef>
          </c:val>
          <c:extLst>
            <c:ext xmlns:c16="http://schemas.microsoft.com/office/drawing/2014/chart" uri="{C3380CC4-5D6E-409C-BE32-E72D297353CC}">
              <c16:uniqueId val="{00000004-7463-454A-91F5-D26B111DA444}"/>
            </c:ext>
          </c:extLst>
        </c:ser>
        <c:dLbls>
          <c:dLblPos val="in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Sheet1!$A$4</c:f>
              <c:strCache>
                <c:ptCount val="1"/>
                <c:pt idx="0">
                  <c:v>Home</c:v>
                </c:pt>
              </c:strCache>
            </c:strRef>
          </c:tx>
          <c:dPt>
            <c:idx val="0"/>
            <c:bubble3D val="0"/>
            <c:spPr>
              <a:solidFill>
                <a:schemeClr val="accent1">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A48-2643-B28E-BD75E5A2E539}"/>
              </c:ext>
            </c:extLst>
          </c:dPt>
          <c:dPt>
            <c:idx val="1"/>
            <c:bubble3D val="0"/>
            <c:spPr>
              <a:solidFill>
                <a:schemeClr val="accent1">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A48-2643-B28E-BD75E5A2E539}"/>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Sheet1!$E$1:$F$1</c:f>
              <c:strCache>
                <c:ptCount val="2"/>
                <c:pt idx="0">
                  <c:v>Bad</c:v>
                </c:pt>
                <c:pt idx="1">
                  <c:v>Good</c:v>
                </c:pt>
              </c:strCache>
            </c:strRef>
          </c:cat>
          <c:val>
            <c:numRef>
              <c:f>Sheet1!$E$4:$F$4</c:f>
              <c:numCache>
                <c:formatCode>General</c:formatCode>
                <c:ptCount val="2"/>
                <c:pt idx="0">
                  <c:v>0.1203</c:v>
                </c:pt>
                <c:pt idx="1">
                  <c:v>0.87970000000000004</c:v>
                </c:pt>
              </c:numCache>
            </c:numRef>
          </c:val>
          <c:extLst>
            <c:ext xmlns:c16="http://schemas.microsoft.com/office/drawing/2014/chart" uri="{C3380CC4-5D6E-409C-BE32-E72D297353CC}">
              <c16:uniqueId val="{00000004-0A48-2643-B28E-BD75E5A2E539}"/>
            </c:ext>
          </c:extLst>
        </c:ser>
        <c:dLbls>
          <c:dLblPos val="in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1222294427047447"/>
          <c:y val="4.6465341245856537E-2"/>
          <c:w val="0.74172212869516674"/>
          <c:h val="0.82962708209852609"/>
        </c:manualLayout>
      </c:layout>
      <c:pieChart>
        <c:varyColors val="1"/>
        <c:ser>
          <c:idx val="0"/>
          <c:order val="0"/>
          <c:tx>
            <c:strRef>
              <c:f>Sheet1!$A$5</c:f>
              <c:strCache>
                <c:ptCount val="1"/>
                <c:pt idx="0">
                  <c:v>Educational</c:v>
                </c:pt>
              </c:strCache>
            </c:strRef>
          </c:tx>
          <c:dPt>
            <c:idx val="0"/>
            <c:bubble3D val="0"/>
            <c:spPr>
              <a:solidFill>
                <a:schemeClr val="accent1">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557-824A-908A-DE1DAA9F4E84}"/>
              </c:ext>
            </c:extLst>
          </c:dPt>
          <c:dPt>
            <c:idx val="1"/>
            <c:bubble3D val="0"/>
            <c:spPr>
              <a:solidFill>
                <a:schemeClr val="accent1">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557-824A-908A-DE1DAA9F4E84}"/>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Sheet1!$E$1:$F$1</c:f>
              <c:strCache>
                <c:ptCount val="2"/>
                <c:pt idx="0">
                  <c:v>Bad</c:v>
                </c:pt>
                <c:pt idx="1">
                  <c:v>Good</c:v>
                </c:pt>
              </c:strCache>
            </c:strRef>
          </c:cat>
          <c:val>
            <c:numRef>
              <c:f>Sheet1!$E$5:$F$5</c:f>
              <c:numCache>
                <c:formatCode>General</c:formatCode>
                <c:ptCount val="2"/>
                <c:pt idx="0">
                  <c:v>0.23769999999999999</c:v>
                </c:pt>
                <c:pt idx="1">
                  <c:v>0.76229999999999998</c:v>
                </c:pt>
              </c:numCache>
            </c:numRef>
          </c:val>
          <c:extLst>
            <c:ext xmlns:c16="http://schemas.microsoft.com/office/drawing/2014/chart" uri="{C3380CC4-5D6E-409C-BE32-E72D297353CC}">
              <c16:uniqueId val="{00000004-F557-824A-908A-DE1DAA9F4E84}"/>
            </c:ext>
          </c:extLst>
        </c:ser>
        <c:dLbls>
          <c:dLblPos val="in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withinLinearReversed" id="21">
  <a:schemeClr val="accent1"/>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FD5B69-1250-864C-892E-4B0DD185B7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utfit Light" pitchFamily="2" charset="0"/>
            </a:endParaRPr>
          </a:p>
        </p:txBody>
      </p:sp>
      <p:sp>
        <p:nvSpPr>
          <p:cNvPr id="3" name="Date Placeholder 2">
            <a:extLst>
              <a:ext uri="{FF2B5EF4-FFF2-40B4-BE49-F238E27FC236}">
                <a16:creationId xmlns:a16="http://schemas.microsoft.com/office/drawing/2014/main" id="{A039B4A2-65C5-A344-9B0D-78A6503F4A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373302-A8C0-1F4F-949F-615E5AD387B5}" type="datetimeFigureOut">
              <a:rPr lang="en-US" smtClean="0">
                <a:latin typeface="Outfit Light" pitchFamily="2" charset="0"/>
              </a:rPr>
              <a:t>8/1/23</a:t>
            </a:fld>
            <a:endParaRPr lang="en-US" dirty="0">
              <a:latin typeface="Outfit Light" pitchFamily="2" charset="0"/>
            </a:endParaRPr>
          </a:p>
        </p:txBody>
      </p:sp>
      <p:sp>
        <p:nvSpPr>
          <p:cNvPr id="4" name="Footer Placeholder 3">
            <a:extLst>
              <a:ext uri="{FF2B5EF4-FFF2-40B4-BE49-F238E27FC236}">
                <a16:creationId xmlns:a16="http://schemas.microsoft.com/office/drawing/2014/main" id="{B0DEF0E2-3992-C649-8E27-590F0B7B00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utfit Light" pitchFamily="2" charset="0"/>
            </a:endParaRPr>
          </a:p>
        </p:txBody>
      </p:sp>
      <p:sp>
        <p:nvSpPr>
          <p:cNvPr id="5" name="Slide Number Placeholder 4">
            <a:extLst>
              <a:ext uri="{FF2B5EF4-FFF2-40B4-BE49-F238E27FC236}">
                <a16:creationId xmlns:a16="http://schemas.microsoft.com/office/drawing/2014/main" id="{3BAB5EDD-BC8B-7D4A-A913-DF54D52D1D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AAE96D-6740-E34E-9A4B-D64F70D6A6A7}" type="slidenum">
              <a:rPr lang="en-US" smtClean="0">
                <a:latin typeface="Outfit Light" pitchFamily="2" charset="0"/>
              </a:rPr>
              <a:t>‹#›</a:t>
            </a:fld>
            <a:endParaRPr lang="en-US" dirty="0">
              <a:latin typeface="Outfit Light" pitchFamily="2" charset="0"/>
            </a:endParaRPr>
          </a:p>
        </p:txBody>
      </p:sp>
    </p:spTree>
    <p:extLst>
      <p:ext uri="{BB962C8B-B14F-4D97-AF65-F5344CB8AC3E}">
        <p14:creationId xmlns:p14="http://schemas.microsoft.com/office/powerpoint/2010/main" val="6253359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utfit Light"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utfit Light" pitchFamily="2" charset="0"/>
              </a:defRPr>
            </a:lvl1pPr>
          </a:lstStyle>
          <a:p>
            <a:fld id="{5222734F-9ED3-6B4B-90EB-B07E4DA7E8C1}" type="datetimeFigureOut">
              <a:rPr lang="en-US" smtClean="0"/>
              <a:pPr/>
              <a:t>8/1/23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utfit Light"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utfit Light" pitchFamily="2" charset="0"/>
              </a:defRPr>
            </a:lvl1pPr>
          </a:lstStyle>
          <a:p>
            <a:fld id="{D34CADC2-AE08-BD48-A32A-26778BA526DA}" type="slidenum">
              <a:rPr lang="en-US" smtClean="0"/>
              <a:pPr/>
              <a:t>‹#›</a:t>
            </a:fld>
            <a:endParaRPr lang="en-US" dirty="0"/>
          </a:p>
        </p:txBody>
      </p:sp>
    </p:spTree>
    <p:extLst>
      <p:ext uri="{BB962C8B-B14F-4D97-AF65-F5344CB8AC3E}">
        <p14:creationId xmlns:p14="http://schemas.microsoft.com/office/powerpoint/2010/main" val="3213191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utfit Light" pitchFamily="2" charset="0"/>
        <a:ea typeface="Roboto Light" panose="02000000000000000000" pitchFamily="2" charset="0"/>
        <a:cs typeface="+mn-cs"/>
      </a:defRPr>
    </a:lvl1pPr>
    <a:lvl2pPr marL="457200" algn="l" defTabSz="914400" rtl="0" eaLnBrk="1" latinLnBrk="0" hangingPunct="1">
      <a:defRPr sz="1200" b="0" i="0" kern="1200">
        <a:solidFill>
          <a:schemeClr val="tx1"/>
        </a:solidFill>
        <a:latin typeface="Outfit Light" pitchFamily="2" charset="0"/>
        <a:ea typeface="Roboto Light" panose="02000000000000000000" pitchFamily="2" charset="0"/>
        <a:cs typeface="+mn-cs"/>
      </a:defRPr>
    </a:lvl2pPr>
    <a:lvl3pPr marL="914400" algn="l" defTabSz="914400" rtl="0" eaLnBrk="1" latinLnBrk="0" hangingPunct="1">
      <a:defRPr sz="1200" b="0" i="0" kern="1200">
        <a:solidFill>
          <a:schemeClr val="tx1"/>
        </a:solidFill>
        <a:latin typeface="Outfit Light" pitchFamily="2" charset="0"/>
        <a:ea typeface="Roboto Light" panose="02000000000000000000" pitchFamily="2" charset="0"/>
        <a:cs typeface="+mn-cs"/>
      </a:defRPr>
    </a:lvl3pPr>
    <a:lvl4pPr marL="1371600" algn="l" defTabSz="914400" rtl="0" eaLnBrk="1" latinLnBrk="0" hangingPunct="1">
      <a:defRPr sz="1200" b="0" i="0" kern="1200">
        <a:solidFill>
          <a:schemeClr val="tx1"/>
        </a:solidFill>
        <a:latin typeface="Outfit Light" pitchFamily="2" charset="0"/>
        <a:ea typeface="Roboto Light" panose="02000000000000000000" pitchFamily="2" charset="0"/>
        <a:cs typeface="+mn-cs"/>
      </a:defRPr>
    </a:lvl4pPr>
    <a:lvl5pPr marL="1828800" algn="l" defTabSz="914400" rtl="0" eaLnBrk="1" latinLnBrk="0" hangingPunct="1">
      <a:defRPr sz="1200" b="0" i="0" kern="1200">
        <a:solidFill>
          <a:schemeClr val="tx1"/>
        </a:solidFill>
        <a:latin typeface="Outfit Light" pitchFamily="2" charset="0"/>
        <a:ea typeface="Roboto Light" panose="02000000000000000000" pitchFamily="2"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329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703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0716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pn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01">
    <p:spTree>
      <p:nvGrpSpPr>
        <p:cNvPr id="1" name=""/>
        <p:cNvGrpSpPr/>
        <p:nvPr/>
      </p:nvGrpSpPr>
      <p:grpSpPr>
        <a:xfrm>
          <a:off x="0" y="0"/>
          <a:ext cx="0" cy="0"/>
          <a:chOff x="0" y="0"/>
          <a:chExt cx="0" cy="0"/>
        </a:xfrm>
      </p:grpSpPr>
      <p:pic>
        <p:nvPicPr>
          <p:cNvPr id="9" name="Picture 8" descr="A person in a yellow raincoat&#10;&#10;Description automatically generated with low confidence">
            <a:extLst>
              <a:ext uri="{FF2B5EF4-FFF2-40B4-BE49-F238E27FC236}">
                <a16:creationId xmlns:a16="http://schemas.microsoft.com/office/drawing/2014/main" id="{16EC6A66-DD6C-C475-FEB0-5DF8DD4F4B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654056"/>
            <a:ext cx="9144000" cy="3505200"/>
          </a:xfrm>
          <a:prstGeom prst="rect">
            <a:avLst/>
          </a:prstGeom>
        </p:spPr>
      </p:pic>
      <p:sp>
        <p:nvSpPr>
          <p:cNvPr id="42" name="Title 1">
            <a:extLst>
              <a:ext uri="{FF2B5EF4-FFF2-40B4-BE49-F238E27FC236}">
                <a16:creationId xmlns:a16="http://schemas.microsoft.com/office/drawing/2014/main" id="{4336B730-96FA-3E43-B2EE-3B0A6A3BC114}"/>
              </a:ext>
            </a:extLst>
          </p:cNvPr>
          <p:cNvSpPr>
            <a:spLocks noGrp="1"/>
          </p:cNvSpPr>
          <p:nvPr>
            <p:ph type="ctrTitle" hasCustomPrompt="1"/>
          </p:nvPr>
        </p:nvSpPr>
        <p:spPr bwMode="white">
          <a:xfrm>
            <a:off x="2944536" y="226094"/>
            <a:ext cx="5856564" cy="332531"/>
          </a:xfrm>
          <a:prstGeom prst="rect">
            <a:avLst/>
          </a:prstGeom>
          <a:noFill/>
        </p:spPr>
        <p:txBody>
          <a:bodyPr vert="horz" wrap="square" lIns="0" tIns="0" rIns="0" bIns="0" rtlCol="0" anchor="t" anchorCtr="0">
            <a:noAutofit/>
          </a:bodyPr>
          <a:lstStyle>
            <a:lvl1pPr>
              <a:lnSpc>
                <a:spcPct val="90000"/>
              </a:lnSpc>
              <a:spcBef>
                <a:spcPts val="0"/>
              </a:spcBef>
              <a:defRPr lang="en-US" sz="2400" b="0" i="0" baseline="0" dirty="0">
                <a:solidFill>
                  <a:schemeClr val="tx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11" name="Text Placeholder 6">
            <a:extLst>
              <a:ext uri="{FF2B5EF4-FFF2-40B4-BE49-F238E27FC236}">
                <a16:creationId xmlns:a16="http://schemas.microsoft.com/office/drawing/2014/main" id="{6714C560-F321-A74E-BE05-EFEF47F2E4EF}"/>
              </a:ext>
            </a:extLst>
          </p:cNvPr>
          <p:cNvSpPr>
            <a:spLocks noGrp="1"/>
          </p:cNvSpPr>
          <p:nvPr>
            <p:ph type="body" sz="quarter" idx="10" hasCustomPrompt="1"/>
          </p:nvPr>
        </p:nvSpPr>
        <p:spPr bwMode="gray">
          <a:xfrm>
            <a:off x="2947808"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2" name="Text Placeholder 6">
            <a:extLst>
              <a:ext uri="{FF2B5EF4-FFF2-40B4-BE49-F238E27FC236}">
                <a16:creationId xmlns:a16="http://schemas.microsoft.com/office/drawing/2014/main" id="{D894AA5F-FE4D-8445-A510-A9B1A09CBDE3}"/>
              </a:ext>
            </a:extLst>
          </p:cNvPr>
          <p:cNvSpPr>
            <a:spLocks noGrp="1"/>
          </p:cNvSpPr>
          <p:nvPr>
            <p:ph type="body" sz="quarter" idx="11" hasCustomPrompt="1"/>
          </p:nvPr>
        </p:nvSpPr>
        <p:spPr bwMode="gray">
          <a:xfrm>
            <a:off x="2947808"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3" name="Text Placeholder 6">
            <a:extLst>
              <a:ext uri="{FF2B5EF4-FFF2-40B4-BE49-F238E27FC236}">
                <a16:creationId xmlns:a16="http://schemas.microsoft.com/office/drawing/2014/main" id="{FF91EB3B-B5E6-9C43-B248-9C051B3C6AD6}"/>
              </a:ext>
            </a:extLst>
          </p:cNvPr>
          <p:cNvSpPr>
            <a:spLocks noGrp="1"/>
          </p:cNvSpPr>
          <p:nvPr>
            <p:ph type="body" sz="quarter" idx="12" hasCustomPrompt="1"/>
          </p:nvPr>
        </p:nvSpPr>
        <p:spPr bwMode="gray">
          <a:xfrm>
            <a:off x="5015127"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5" name="Text Placeholder 6">
            <a:extLst>
              <a:ext uri="{FF2B5EF4-FFF2-40B4-BE49-F238E27FC236}">
                <a16:creationId xmlns:a16="http://schemas.microsoft.com/office/drawing/2014/main" id="{567AA02D-B41A-994F-90EC-BAFD35381653}"/>
              </a:ext>
            </a:extLst>
          </p:cNvPr>
          <p:cNvSpPr>
            <a:spLocks noGrp="1"/>
          </p:cNvSpPr>
          <p:nvPr>
            <p:ph type="body" sz="quarter" idx="13" hasCustomPrompt="1"/>
          </p:nvPr>
        </p:nvSpPr>
        <p:spPr bwMode="gray">
          <a:xfrm>
            <a:off x="5015127"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6" name="Text Placeholder 6">
            <a:extLst>
              <a:ext uri="{FF2B5EF4-FFF2-40B4-BE49-F238E27FC236}">
                <a16:creationId xmlns:a16="http://schemas.microsoft.com/office/drawing/2014/main" id="{D9C086B6-3398-084F-86E1-BAEFBE6DF64F}"/>
              </a:ext>
            </a:extLst>
          </p:cNvPr>
          <p:cNvSpPr>
            <a:spLocks noGrp="1"/>
          </p:cNvSpPr>
          <p:nvPr>
            <p:ph type="body" sz="quarter" idx="14" hasCustomPrompt="1"/>
          </p:nvPr>
        </p:nvSpPr>
        <p:spPr bwMode="gray">
          <a:xfrm>
            <a:off x="7082445"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7" name="Text Placeholder 6">
            <a:extLst>
              <a:ext uri="{FF2B5EF4-FFF2-40B4-BE49-F238E27FC236}">
                <a16:creationId xmlns:a16="http://schemas.microsoft.com/office/drawing/2014/main" id="{C1209A85-D6D9-BD43-BDA2-F2D1A00A8A5D}"/>
              </a:ext>
            </a:extLst>
          </p:cNvPr>
          <p:cNvSpPr>
            <a:spLocks noGrp="1"/>
          </p:cNvSpPr>
          <p:nvPr>
            <p:ph type="body" sz="quarter" idx="15" hasCustomPrompt="1"/>
          </p:nvPr>
        </p:nvSpPr>
        <p:spPr bwMode="gray">
          <a:xfrm>
            <a:off x="7082445"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pic>
        <p:nvPicPr>
          <p:cNvPr id="2" name="Graphic 1">
            <a:extLst>
              <a:ext uri="{FF2B5EF4-FFF2-40B4-BE49-F238E27FC236}">
                <a16:creationId xmlns:a16="http://schemas.microsoft.com/office/drawing/2014/main" id="{ABA544B8-36F1-2A7C-12B5-170028B17A9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42901" y="164859"/>
            <a:ext cx="903016" cy="321473"/>
          </a:xfrm>
          <a:prstGeom prst="rect">
            <a:avLst/>
          </a:prstGeom>
        </p:spPr>
      </p:pic>
      <p:sp>
        <p:nvSpPr>
          <p:cNvPr id="6" name="Text Box 38">
            <a:extLst>
              <a:ext uri="{FF2B5EF4-FFF2-40B4-BE49-F238E27FC236}">
                <a16:creationId xmlns:a16="http://schemas.microsoft.com/office/drawing/2014/main" id="{72C5CA67-6DC1-A25F-37BB-E8C2886A193D}"/>
              </a:ext>
            </a:extLst>
          </p:cNvPr>
          <p:cNvSpPr txBox="1">
            <a:spLocks noChangeArrowheads="1"/>
          </p:cNvSpPr>
          <p:nvPr userDrawn="1"/>
        </p:nvSpPr>
        <p:spPr bwMode="gray">
          <a:xfrm>
            <a:off x="495299" y="4953553"/>
            <a:ext cx="2079783" cy="13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925513">
              <a:defRPr>
                <a:solidFill>
                  <a:schemeClr val="tx1"/>
                </a:solidFill>
                <a:latin typeface="Roboto Light" panose="02000000000000000000" pitchFamily="2" charset="0"/>
              </a:defRPr>
            </a:lvl1pPr>
            <a:lvl2pPr marL="742950" indent="-285750" defTabSz="925513">
              <a:defRPr>
                <a:solidFill>
                  <a:schemeClr val="tx1"/>
                </a:solidFill>
                <a:latin typeface="Roboto Light" panose="02000000000000000000" pitchFamily="2" charset="0"/>
              </a:defRPr>
            </a:lvl2pPr>
            <a:lvl3pPr marL="1143000" indent="-228600" defTabSz="925513">
              <a:defRPr>
                <a:solidFill>
                  <a:schemeClr val="tx1"/>
                </a:solidFill>
                <a:latin typeface="Roboto Light" panose="02000000000000000000" pitchFamily="2" charset="0"/>
              </a:defRPr>
            </a:lvl3pPr>
            <a:lvl4pPr marL="1600200" indent="-228600" defTabSz="925513">
              <a:defRPr>
                <a:solidFill>
                  <a:schemeClr val="tx1"/>
                </a:solidFill>
                <a:latin typeface="Roboto Light" panose="02000000000000000000" pitchFamily="2" charset="0"/>
              </a:defRPr>
            </a:lvl4pPr>
            <a:lvl5pPr marL="2057400" indent="-228600" defTabSz="925513">
              <a:defRPr>
                <a:solidFill>
                  <a:schemeClr val="tx1"/>
                </a:solidFill>
                <a:latin typeface="Roboto Light" panose="02000000000000000000" pitchFamily="2" charset="0"/>
              </a:defRPr>
            </a:lvl5pPr>
            <a:lvl6pPr marL="2514600" indent="-228600" defTabSz="925513" fontAlgn="base">
              <a:spcBef>
                <a:spcPct val="0"/>
              </a:spcBef>
              <a:spcAft>
                <a:spcPct val="0"/>
              </a:spcAft>
              <a:defRPr>
                <a:solidFill>
                  <a:schemeClr val="tx1"/>
                </a:solidFill>
                <a:latin typeface="Roboto Light" panose="02000000000000000000" pitchFamily="2" charset="0"/>
              </a:defRPr>
            </a:lvl6pPr>
            <a:lvl7pPr marL="2971800" indent="-228600" defTabSz="925513" fontAlgn="base">
              <a:spcBef>
                <a:spcPct val="0"/>
              </a:spcBef>
              <a:spcAft>
                <a:spcPct val="0"/>
              </a:spcAft>
              <a:defRPr>
                <a:solidFill>
                  <a:schemeClr val="tx1"/>
                </a:solidFill>
                <a:latin typeface="Roboto Light" panose="02000000000000000000" pitchFamily="2" charset="0"/>
              </a:defRPr>
            </a:lvl7pPr>
            <a:lvl8pPr marL="3429000" indent="-228600" defTabSz="925513" fontAlgn="base">
              <a:spcBef>
                <a:spcPct val="0"/>
              </a:spcBef>
              <a:spcAft>
                <a:spcPct val="0"/>
              </a:spcAft>
              <a:defRPr>
                <a:solidFill>
                  <a:schemeClr val="tx1"/>
                </a:solidFill>
                <a:latin typeface="Roboto Light" panose="02000000000000000000" pitchFamily="2" charset="0"/>
              </a:defRPr>
            </a:lvl8pPr>
            <a:lvl9pPr marL="3886200" indent="-228600" defTabSz="925513" fontAlgn="base">
              <a:spcBef>
                <a:spcPct val="0"/>
              </a:spcBef>
              <a:spcAft>
                <a:spcPct val="0"/>
              </a:spcAft>
              <a:defRPr>
                <a:solidFill>
                  <a:schemeClr val="tx1"/>
                </a:solidFill>
                <a:latin typeface="Roboto Light" panose="02000000000000000000" pitchFamily="2" charset="0"/>
              </a:defRPr>
            </a:lvl9pPr>
          </a:lstStyle>
          <a:p>
            <a:pPr eaLnBrk="1" hangingPunct="1">
              <a:lnSpc>
                <a:spcPct val="110000"/>
              </a:lnSpc>
              <a:defRPr/>
            </a:pPr>
            <a:r>
              <a:rPr lang="en-US" altLang="en-US" sz="400" b="0" i="0" dirty="0">
                <a:latin typeface="Outfit ExtraLight" pitchFamily="2" charset="0"/>
                <a:ea typeface="Roboto Regular" panose="02000000000000000000" pitchFamily="2" charset="0"/>
                <a:cs typeface="Roboto Light" panose="02000000000000000000" pitchFamily="2" charset="0"/>
              </a:rPr>
              <a:t>© 2023 Fair Isaac Corporation. Confidential. This presentation is provided for the recipient </a:t>
            </a:r>
            <a:r>
              <a:rPr lang="en-US" altLang="en-US" sz="400" dirty="0">
                <a:latin typeface="Outfit ExtraLight" pitchFamily="2" charset="0"/>
                <a:ea typeface="Roboto Regular" panose="02000000000000000000" pitchFamily="2" charset="0"/>
                <a:cs typeface="Roboto Light" panose="02000000000000000000" pitchFamily="2" charset="0"/>
              </a:rPr>
              <a:t>only</a:t>
            </a:r>
            <a:r>
              <a:rPr lang="en-US" altLang="en-US" sz="400" b="0" i="0" dirty="0">
                <a:latin typeface="Outfit ExtraLight" pitchFamily="2" charset="0"/>
                <a:ea typeface="Roboto Regular" panose="02000000000000000000" pitchFamily="2" charset="0"/>
                <a:cs typeface="Roboto Light" panose="02000000000000000000" pitchFamily="2" charset="0"/>
              </a:rPr>
              <a:t> and cannot be reproduced or shared without Fair Isaac Corporation’s express consent.</a:t>
            </a:r>
          </a:p>
        </p:txBody>
      </p:sp>
    </p:spTree>
    <p:extLst>
      <p:ext uri="{BB962C8B-B14F-4D97-AF65-F5344CB8AC3E}">
        <p14:creationId xmlns:p14="http://schemas.microsoft.com/office/powerpoint/2010/main" val="381646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Only 11">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8F0639-C280-CA58-69FE-BA912E4126D0}"/>
              </a:ext>
            </a:extLst>
          </p:cNvPr>
          <p:cNvSpPr>
            <a:spLocks noGrp="1"/>
          </p:cNvSpPr>
          <p:nvPr>
            <p:ph type="ctrTitle" hasCustomPrompt="1"/>
          </p:nvPr>
        </p:nvSpPr>
        <p:spPr bwMode="white">
          <a:xfrm>
            <a:off x="2917372" y="416439"/>
            <a:ext cx="5883730" cy="332531"/>
          </a:xfrm>
          <a:prstGeom prst="rect">
            <a:avLst/>
          </a:prstGeom>
          <a:noFill/>
        </p:spPr>
        <p:txBody>
          <a:bodyPr vert="horz" wrap="square" lIns="0" tIns="0" rIns="0" bIns="0" rtlCol="0" anchor="t" anchorCtr="0">
            <a:noAutofit/>
          </a:bodyPr>
          <a:lstStyle>
            <a:lvl1pPr>
              <a:lnSpc>
                <a:spcPct val="90000"/>
              </a:lnSpc>
              <a:spcBef>
                <a:spcPts val="0"/>
              </a:spcBef>
              <a:defRPr lang="en-US" sz="4800" b="0" i="0" baseline="0" dirty="0">
                <a:solidFill>
                  <a:schemeClr val="bg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8" name="Subtitle 2">
            <a:extLst>
              <a:ext uri="{FF2B5EF4-FFF2-40B4-BE49-F238E27FC236}">
                <a16:creationId xmlns:a16="http://schemas.microsoft.com/office/drawing/2014/main" id="{BB873CD9-764B-DECA-463C-1BDEBE702C29}"/>
              </a:ext>
            </a:extLst>
          </p:cNvPr>
          <p:cNvSpPr>
            <a:spLocks noGrp="1"/>
          </p:cNvSpPr>
          <p:nvPr>
            <p:ph type="subTitle" idx="1" hasCustomPrompt="1"/>
          </p:nvPr>
        </p:nvSpPr>
        <p:spPr bwMode="gray">
          <a:xfrm>
            <a:off x="2917370" y="2684825"/>
            <a:ext cx="5883730" cy="215444"/>
          </a:xfrm>
          <a:prstGeom prst="rect">
            <a:avLst/>
          </a:prstGeom>
        </p:spPr>
        <p:txBody>
          <a:bodyPr wrap="square" lIns="0" tIns="0" rIns="0" bIns="0">
            <a:spAutoFit/>
          </a:bodyPr>
          <a:lstStyle>
            <a:lvl1pPr marL="0" indent="0" algn="l">
              <a:lnSpc>
                <a:spcPct val="100000"/>
              </a:lnSpc>
              <a:buFont typeface="Arial" panose="020B0604020202020204" pitchFamily="34" charset="0"/>
              <a:buNone/>
              <a:defRPr sz="1400" b="0" i="0">
                <a:solidFill>
                  <a:schemeClr val="bg1"/>
                </a:solidFill>
                <a:latin typeface="Outfit" pitchFamily="2" charset="0"/>
                <a:ea typeface="Sharp Sans" pitchFamily="2" charset="77"/>
                <a:cs typeface="Sharp Sans" pitchFamily="2"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 name="Text Placeholder 6">
            <a:extLst>
              <a:ext uri="{FF2B5EF4-FFF2-40B4-BE49-F238E27FC236}">
                <a16:creationId xmlns:a16="http://schemas.microsoft.com/office/drawing/2014/main" id="{16F224D9-6C26-F436-470E-D08A375C2D7B}"/>
              </a:ext>
            </a:extLst>
          </p:cNvPr>
          <p:cNvSpPr>
            <a:spLocks noGrp="1"/>
          </p:cNvSpPr>
          <p:nvPr>
            <p:ph type="body" sz="quarter" idx="10" hasCustomPrompt="1"/>
          </p:nvPr>
        </p:nvSpPr>
        <p:spPr bwMode="gray">
          <a:xfrm>
            <a:off x="2917370"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4" name="Text Placeholder 6">
            <a:extLst>
              <a:ext uri="{FF2B5EF4-FFF2-40B4-BE49-F238E27FC236}">
                <a16:creationId xmlns:a16="http://schemas.microsoft.com/office/drawing/2014/main" id="{2DCADFCB-DD36-ADA4-E41A-BC47A24ABED3}"/>
              </a:ext>
            </a:extLst>
          </p:cNvPr>
          <p:cNvSpPr>
            <a:spLocks noGrp="1"/>
          </p:cNvSpPr>
          <p:nvPr>
            <p:ph type="body" sz="quarter" idx="11" hasCustomPrompt="1"/>
          </p:nvPr>
        </p:nvSpPr>
        <p:spPr bwMode="gray">
          <a:xfrm>
            <a:off x="2917370"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6" name="Text Placeholder 6">
            <a:extLst>
              <a:ext uri="{FF2B5EF4-FFF2-40B4-BE49-F238E27FC236}">
                <a16:creationId xmlns:a16="http://schemas.microsoft.com/office/drawing/2014/main" id="{66F8AC3A-D3B5-F249-65BA-B7EC40A576A0}"/>
              </a:ext>
            </a:extLst>
          </p:cNvPr>
          <p:cNvSpPr>
            <a:spLocks noGrp="1"/>
          </p:cNvSpPr>
          <p:nvPr>
            <p:ph type="body" sz="quarter" idx="13" hasCustomPrompt="1"/>
          </p:nvPr>
        </p:nvSpPr>
        <p:spPr bwMode="gray">
          <a:xfrm>
            <a:off x="5129248"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0" name="Text Placeholder 6">
            <a:extLst>
              <a:ext uri="{FF2B5EF4-FFF2-40B4-BE49-F238E27FC236}">
                <a16:creationId xmlns:a16="http://schemas.microsoft.com/office/drawing/2014/main" id="{EB2163CF-5A4C-D9E0-4632-284F142D2152}"/>
              </a:ext>
            </a:extLst>
          </p:cNvPr>
          <p:cNvSpPr>
            <a:spLocks noGrp="1"/>
          </p:cNvSpPr>
          <p:nvPr>
            <p:ph type="body" sz="quarter" idx="14" hasCustomPrompt="1"/>
          </p:nvPr>
        </p:nvSpPr>
        <p:spPr bwMode="gray">
          <a:xfrm>
            <a:off x="5129248"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3" name="Text Placeholder 6">
            <a:extLst>
              <a:ext uri="{FF2B5EF4-FFF2-40B4-BE49-F238E27FC236}">
                <a16:creationId xmlns:a16="http://schemas.microsoft.com/office/drawing/2014/main" id="{6FF2743A-EF1A-584D-8EC3-F4F267AC5120}"/>
              </a:ext>
            </a:extLst>
          </p:cNvPr>
          <p:cNvSpPr>
            <a:spLocks noGrp="1"/>
          </p:cNvSpPr>
          <p:nvPr>
            <p:ph type="body" sz="quarter" idx="15" hasCustomPrompt="1"/>
          </p:nvPr>
        </p:nvSpPr>
        <p:spPr bwMode="gray">
          <a:xfrm>
            <a:off x="7341127"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4" name="Text Placeholder 6">
            <a:extLst>
              <a:ext uri="{FF2B5EF4-FFF2-40B4-BE49-F238E27FC236}">
                <a16:creationId xmlns:a16="http://schemas.microsoft.com/office/drawing/2014/main" id="{4CA65FF8-CEE3-CFA0-2A4A-0BD166FF7F9D}"/>
              </a:ext>
            </a:extLst>
          </p:cNvPr>
          <p:cNvSpPr>
            <a:spLocks noGrp="1"/>
          </p:cNvSpPr>
          <p:nvPr>
            <p:ph type="body" sz="quarter" idx="16" hasCustomPrompt="1"/>
          </p:nvPr>
        </p:nvSpPr>
        <p:spPr bwMode="gray">
          <a:xfrm>
            <a:off x="7341127"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Light" pitchFamily="2" charset="0"/>
                <a:ea typeface="Roboto Light" pitchFamily="2" charset="0"/>
                <a:cs typeface="Outfit Light" pitchFamily="2" charset="0"/>
              </a:defRPr>
            </a:lvl1pPr>
          </a:lstStyle>
          <a:p>
            <a:pPr lvl="0"/>
            <a:r>
              <a:rPr lang="en-US" dirty="0"/>
              <a:t>Click to edit text</a:t>
            </a:r>
          </a:p>
        </p:txBody>
      </p:sp>
      <p:pic>
        <p:nvPicPr>
          <p:cNvPr id="9" name="Graphic 8">
            <a:extLst>
              <a:ext uri="{FF2B5EF4-FFF2-40B4-BE49-F238E27FC236}">
                <a16:creationId xmlns:a16="http://schemas.microsoft.com/office/drawing/2014/main" id="{477B7763-AD38-C902-0296-DDD0AD990C4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52378" y="543658"/>
            <a:ext cx="1105598" cy="393593"/>
          </a:xfrm>
          <a:prstGeom prst="rect">
            <a:avLst/>
          </a:prstGeom>
        </p:spPr>
      </p:pic>
      <p:sp>
        <p:nvSpPr>
          <p:cNvPr id="11" name="TextBox 10">
            <a:extLst>
              <a:ext uri="{FF2B5EF4-FFF2-40B4-BE49-F238E27FC236}">
                <a16:creationId xmlns:a16="http://schemas.microsoft.com/office/drawing/2014/main" id="{B7B90F18-7390-5402-A4A7-AED9AA80E0A1}"/>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sp>
        <p:nvSpPr>
          <p:cNvPr id="3" name="Text Box 38">
            <a:extLst>
              <a:ext uri="{FF2B5EF4-FFF2-40B4-BE49-F238E27FC236}">
                <a16:creationId xmlns:a16="http://schemas.microsoft.com/office/drawing/2014/main" id="{DCBEA0B2-38F4-BCC8-3D3E-0768B2947BB2}"/>
              </a:ext>
            </a:extLst>
          </p:cNvPr>
          <p:cNvSpPr txBox="1">
            <a:spLocks noChangeArrowheads="1"/>
          </p:cNvSpPr>
          <p:nvPr userDrawn="1"/>
        </p:nvSpPr>
        <p:spPr bwMode="gray">
          <a:xfrm>
            <a:off x="495299" y="4953553"/>
            <a:ext cx="2079783" cy="13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925513">
              <a:defRPr>
                <a:solidFill>
                  <a:schemeClr val="tx1"/>
                </a:solidFill>
                <a:latin typeface="Roboto Light" panose="02000000000000000000" pitchFamily="2" charset="0"/>
              </a:defRPr>
            </a:lvl1pPr>
            <a:lvl2pPr marL="742950" indent="-285750" defTabSz="925513">
              <a:defRPr>
                <a:solidFill>
                  <a:schemeClr val="tx1"/>
                </a:solidFill>
                <a:latin typeface="Roboto Light" panose="02000000000000000000" pitchFamily="2" charset="0"/>
              </a:defRPr>
            </a:lvl2pPr>
            <a:lvl3pPr marL="1143000" indent="-228600" defTabSz="925513">
              <a:defRPr>
                <a:solidFill>
                  <a:schemeClr val="tx1"/>
                </a:solidFill>
                <a:latin typeface="Roboto Light" panose="02000000000000000000" pitchFamily="2" charset="0"/>
              </a:defRPr>
            </a:lvl3pPr>
            <a:lvl4pPr marL="1600200" indent="-228600" defTabSz="925513">
              <a:defRPr>
                <a:solidFill>
                  <a:schemeClr val="tx1"/>
                </a:solidFill>
                <a:latin typeface="Roboto Light" panose="02000000000000000000" pitchFamily="2" charset="0"/>
              </a:defRPr>
            </a:lvl4pPr>
            <a:lvl5pPr marL="2057400" indent="-228600" defTabSz="925513">
              <a:defRPr>
                <a:solidFill>
                  <a:schemeClr val="tx1"/>
                </a:solidFill>
                <a:latin typeface="Roboto Light" panose="02000000000000000000" pitchFamily="2" charset="0"/>
              </a:defRPr>
            </a:lvl5pPr>
            <a:lvl6pPr marL="2514600" indent="-228600" defTabSz="925513" fontAlgn="base">
              <a:spcBef>
                <a:spcPct val="0"/>
              </a:spcBef>
              <a:spcAft>
                <a:spcPct val="0"/>
              </a:spcAft>
              <a:defRPr>
                <a:solidFill>
                  <a:schemeClr val="tx1"/>
                </a:solidFill>
                <a:latin typeface="Roboto Light" panose="02000000000000000000" pitchFamily="2" charset="0"/>
              </a:defRPr>
            </a:lvl6pPr>
            <a:lvl7pPr marL="2971800" indent="-228600" defTabSz="925513" fontAlgn="base">
              <a:spcBef>
                <a:spcPct val="0"/>
              </a:spcBef>
              <a:spcAft>
                <a:spcPct val="0"/>
              </a:spcAft>
              <a:defRPr>
                <a:solidFill>
                  <a:schemeClr val="tx1"/>
                </a:solidFill>
                <a:latin typeface="Roboto Light" panose="02000000000000000000" pitchFamily="2" charset="0"/>
              </a:defRPr>
            </a:lvl7pPr>
            <a:lvl8pPr marL="3429000" indent="-228600" defTabSz="925513" fontAlgn="base">
              <a:spcBef>
                <a:spcPct val="0"/>
              </a:spcBef>
              <a:spcAft>
                <a:spcPct val="0"/>
              </a:spcAft>
              <a:defRPr>
                <a:solidFill>
                  <a:schemeClr val="tx1"/>
                </a:solidFill>
                <a:latin typeface="Roboto Light" panose="02000000000000000000" pitchFamily="2" charset="0"/>
              </a:defRPr>
            </a:lvl8pPr>
            <a:lvl9pPr marL="3886200" indent="-228600" defTabSz="925513" fontAlgn="base">
              <a:spcBef>
                <a:spcPct val="0"/>
              </a:spcBef>
              <a:spcAft>
                <a:spcPct val="0"/>
              </a:spcAft>
              <a:defRPr>
                <a:solidFill>
                  <a:schemeClr val="tx1"/>
                </a:solidFill>
                <a:latin typeface="Roboto Light" panose="02000000000000000000" pitchFamily="2" charset="0"/>
              </a:defRPr>
            </a:lvl9pPr>
          </a:lstStyle>
          <a:p>
            <a:pPr eaLnBrk="1" hangingPunct="1">
              <a:lnSpc>
                <a:spcPct val="110000"/>
              </a:lnSpc>
              <a:defRPr/>
            </a:pPr>
            <a:r>
              <a:rPr lang="en-US" altLang="en-US" sz="400" b="0" i="0" dirty="0">
                <a:solidFill>
                  <a:schemeClr val="bg1"/>
                </a:solidFill>
                <a:latin typeface="Outfit ExtraLight" pitchFamily="2" charset="0"/>
                <a:ea typeface="Roboto Regular" panose="02000000000000000000" pitchFamily="2" charset="0"/>
                <a:cs typeface="Roboto Light" panose="02000000000000000000" pitchFamily="2" charset="0"/>
              </a:rPr>
              <a:t>© 2023 Fair Isaac Corporation. Confidential. This presentation is provided for the recipient </a:t>
            </a:r>
            <a:r>
              <a:rPr lang="en-US" altLang="en-US" sz="400" dirty="0">
                <a:solidFill>
                  <a:schemeClr val="bg1"/>
                </a:solidFill>
                <a:latin typeface="Outfit ExtraLight" pitchFamily="2" charset="0"/>
                <a:ea typeface="Roboto Regular" panose="02000000000000000000" pitchFamily="2" charset="0"/>
                <a:cs typeface="Roboto Light" panose="02000000000000000000" pitchFamily="2" charset="0"/>
              </a:rPr>
              <a:t>only</a:t>
            </a:r>
            <a:r>
              <a:rPr lang="en-US" altLang="en-US" sz="400" b="0" i="0" dirty="0">
                <a:solidFill>
                  <a:schemeClr val="bg1"/>
                </a:solidFill>
                <a:latin typeface="Outfit ExtraLight" pitchFamily="2" charset="0"/>
                <a:ea typeface="Roboto Regular" panose="02000000000000000000" pitchFamily="2" charset="0"/>
                <a:cs typeface="Roboto Light" panose="02000000000000000000" pitchFamily="2" charset="0"/>
              </a:rPr>
              <a:t> and cannot be reproduced or shared without Fair Isaac Corporation’s express consent.</a:t>
            </a:r>
          </a:p>
        </p:txBody>
      </p:sp>
    </p:spTree>
    <p:extLst>
      <p:ext uri="{BB962C8B-B14F-4D97-AF65-F5344CB8AC3E}">
        <p14:creationId xmlns:p14="http://schemas.microsoft.com/office/powerpoint/2010/main" val="1444403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Only 12">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38E899C-0C48-E0CA-0BE4-85A58E535E9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52378" y="543658"/>
            <a:ext cx="1105598" cy="393593"/>
          </a:xfrm>
          <a:prstGeom prst="rect">
            <a:avLst/>
          </a:prstGeom>
        </p:spPr>
      </p:pic>
      <p:sp>
        <p:nvSpPr>
          <p:cNvPr id="9" name="Text Placeholder 6">
            <a:extLst>
              <a:ext uri="{FF2B5EF4-FFF2-40B4-BE49-F238E27FC236}">
                <a16:creationId xmlns:a16="http://schemas.microsoft.com/office/drawing/2014/main" id="{DC78BE2B-B2F1-E6EE-3956-563CE2FC59AA}"/>
              </a:ext>
            </a:extLst>
          </p:cNvPr>
          <p:cNvSpPr>
            <a:spLocks noGrp="1"/>
          </p:cNvSpPr>
          <p:nvPr>
            <p:ph type="body" sz="quarter" idx="10" hasCustomPrompt="1"/>
          </p:nvPr>
        </p:nvSpPr>
        <p:spPr bwMode="gray">
          <a:xfrm>
            <a:off x="2917370"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1" name="Text Placeholder 6">
            <a:extLst>
              <a:ext uri="{FF2B5EF4-FFF2-40B4-BE49-F238E27FC236}">
                <a16:creationId xmlns:a16="http://schemas.microsoft.com/office/drawing/2014/main" id="{410BD67E-E6D2-C8AB-FFD8-CEC1CF91311C}"/>
              </a:ext>
            </a:extLst>
          </p:cNvPr>
          <p:cNvSpPr>
            <a:spLocks noGrp="1"/>
          </p:cNvSpPr>
          <p:nvPr>
            <p:ph type="body" sz="quarter" idx="11" hasCustomPrompt="1"/>
          </p:nvPr>
        </p:nvSpPr>
        <p:spPr bwMode="gray">
          <a:xfrm>
            <a:off x="2917370"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2" name="Text Placeholder 6">
            <a:extLst>
              <a:ext uri="{FF2B5EF4-FFF2-40B4-BE49-F238E27FC236}">
                <a16:creationId xmlns:a16="http://schemas.microsoft.com/office/drawing/2014/main" id="{2647C2A6-0525-BCE4-FEEF-F49D18564897}"/>
              </a:ext>
            </a:extLst>
          </p:cNvPr>
          <p:cNvSpPr>
            <a:spLocks noGrp="1"/>
          </p:cNvSpPr>
          <p:nvPr>
            <p:ph type="body" sz="quarter" idx="13" hasCustomPrompt="1"/>
          </p:nvPr>
        </p:nvSpPr>
        <p:spPr bwMode="gray">
          <a:xfrm>
            <a:off x="5129248"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5" name="Text Placeholder 6">
            <a:extLst>
              <a:ext uri="{FF2B5EF4-FFF2-40B4-BE49-F238E27FC236}">
                <a16:creationId xmlns:a16="http://schemas.microsoft.com/office/drawing/2014/main" id="{D04C8F0F-2CC3-D430-10FC-691DEB692579}"/>
              </a:ext>
            </a:extLst>
          </p:cNvPr>
          <p:cNvSpPr>
            <a:spLocks noGrp="1"/>
          </p:cNvSpPr>
          <p:nvPr>
            <p:ph type="body" sz="quarter" idx="14" hasCustomPrompt="1"/>
          </p:nvPr>
        </p:nvSpPr>
        <p:spPr bwMode="gray">
          <a:xfrm>
            <a:off x="5129248"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9" name="Text Placeholder 6">
            <a:extLst>
              <a:ext uri="{FF2B5EF4-FFF2-40B4-BE49-F238E27FC236}">
                <a16:creationId xmlns:a16="http://schemas.microsoft.com/office/drawing/2014/main" id="{4586CB51-8BB5-59A5-BF17-B1A6D9C677AB}"/>
              </a:ext>
            </a:extLst>
          </p:cNvPr>
          <p:cNvSpPr>
            <a:spLocks noGrp="1"/>
          </p:cNvSpPr>
          <p:nvPr>
            <p:ph type="body" sz="quarter" idx="15" hasCustomPrompt="1"/>
          </p:nvPr>
        </p:nvSpPr>
        <p:spPr bwMode="gray">
          <a:xfrm>
            <a:off x="7341127"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20" name="Text Placeholder 6">
            <a:extLst>
              <a:ext uri="{FF2B5EF4-FFF2-40B4-BE49-F238E27FC236}">
                <a16:creationId xmlns:a16="http://schemas.microsoft.com/office/drawing/2014/main" id="{C4BADB8F-EBE4-D3E2-6BAF-016A5ED62673}"/>
              </a:ext>
            </a:extLst>
          </p:cNvPr>
          <p:cNvSpPr>
            <a:spLocks noGrp="1"/>
          </p:cNvSpPr>
          <p:nvPr>
            <p:ph type="body" sz="quarter" idx="16" hasCustomPrompt="1"/>
          </p:nvPr>
        </p:nvSpPr>
        <p:spPr bwMode="gray">
          <a:xfrm>
            <a:off x="7341127"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2" name="Title 1">
            <a:extLst>
              <a:ext uri="{FF2B5EF4-FFF2-40B4-BE49-F238E27FC236}">
                <a16:creationId xmlns:a16="http://schemas.microsoft.com/office/drawing/2014/main" id="{45FB3893-18C4-871A-127B-6D36E5693AE8}"/>
              </a:ext>
            </a:extLst>
          </p:cNvPr>
          <p:cNvSpPr>
            <a:spLocks noGrp="1"/>
          </p:cNvSpPr>
          <p:nvPr>
            <p:ph type="ctrTitle" hasCustomPrompt="1"/>
          </p:nvPr>
        </p:nvSpPr>
        <p:spPr bwMode="white">
          <a:xfrm>
            <a:off x="2917372" y="934089"/>
            <a:ext cx="5883730" cy="332531"/>
          </a:xfrm>
          <a:prstGeom prst="rect">
            <a:avLst/>
          </a:prstGeom>
          <a:noFill/>
        </p:spPr>
        <p:txBody>
          <a:bodyPr vert="horz" wrap="square" lIns="0" tIns="0" rIns="0" bIns="0" rtlCol="0" anchor="t" anchorCtr="0">
            <a:noAutofit/>
          </a:bodyPr>
          <a:lstStyle>
            <a:lvl1pPr>
              <a:lnSpc>
                <a:spcPct val="90000"/>
              </a:lnSpc>
              <a:spcBef>
                <a:spcPts val="0"/>
              </a:spcBef>
              <a:defRPr lang="en-US" sz="4800" b="0" i="0" baseline="0" dirty="0">
                <a:solidFill>
                  <a:schemeClr val="bg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4" name="Subtitle 2">
            <a:extLst>
              <a:ext uri="{FF2B5EF4-FFF2-40B4-BE49-F238E27FC236}">
                <a16:creationId xmlns:a16="http://schemas.microsoft.com/office/drawing/2014/main" id="{86270635-1928-A8E0-33FB-7DCCFCD3CCD7}"/>
              </a:ext>
            </a:extLst>
          </p:cNvPr>
          <p:cNvSpPr>
            <a:spLocks noGrp="1"/>
          </p:cNvSpPr>
          <p:nvPr>
            <p:ph type="subTitle" idx="1" hasCustomPrompt="1"/>
          </p:nvPr>
        </p:nvSpPr>
        <p:spPr bwMode="gray">
          <a:xfrm>
            <a:off x="2917370" y="476250"/>
            <a:ext cx="5883730" cy="215444"/>
          </a:xfrm>
          <a:prstGeom prst="rect">
            <a:avLst/>
          </a:prstGeom>
        </p:spPr>
        <p:txBody>
          <a:bodyPr wrap="square" lIns="0" tIns="0" rIns="0" bIns="0">
            <a:spAutoFit/>
          </a:bodyPr>
          <a:lstStyle>
            <a:lvl1pPr marL="0" indent="0" algn="l">
              <a:lnSpc>
                <a:spcPct val="100000"/>
              </a:lnSpc>
              <a:buFont typeface="Arial" panose="020B0604020202020204" pitchFamily="34" charset="0"/>
              <a:buNone/>
              <a:defRPr sz="1400" b="0" i="0">
                <a:solidFill>
                  <a:schemeClr val="bg1"/>
                </a:solidFill>
                <a:latin typeface="Outfit" pitchFamily="2" charset="0"/>
                <a:ea typeface="Sharp Sans" pitchFamily="2" charset="77"/>
                <a:cs typeface="Sharp Sans" pitchFamily="2"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4">
            <a:extLst>
              <a:ext uri="{FF2B5EF4-FFF2-40B4-BE49-F238E27FC236}">
                <a16:creationId xmlns:a16="http://schemas.microsoft.com/office/drawing/2014/main" id="{98783696-EA85-BBAC-7211-49DF40C0CEA9}"/>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sp>
        <p:nvSpPr>
          <p:cNvPr id="6" name="Text Box 38">
            <a:extLst>
              <a:ext uri="{FF2B5EF4-FFF2-40B4-BE49-F238E27FC236}">
                <a16:creationId xmlns:a16="http://schemas.microsoft.com/office/drawing/2014/main" id="{6FD0A0DE-A899-F5A6-BAC8-766318E9ED42}"/>
              </a:ext>
            </a:extLst>
          </p:cNvPr>
          <p:cNvSpPr txBox="1">
            <a:spLocks noChangeArrowheads="1"/>
          </p:cNvSpPr>
          <p:nvPr userDrawn="1"/>
        </p:nvSpPr>
        <p:spPr bwMode="gray">
          <a:xfrm>
            <a:off x="495299" y="4953553"/>
            <a:ext cx="2079783" cy="13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925513">
              <a:defRPr>
                <a:solidFill>
                  <a:schemeClr val="tx1"/>
                </a:solidFill>
                <a:latin typeface="Roboto Light" panose="02000000000000000000" pitchFamily="2" charset="0"/>
              </a:defRPr>
            </a:lvl1pPr>
            <a:lvl2pPr marL="742950" indent="-285750" defTabSz="925513">
              <a:defRPr>
                <a:solidFill>
                  <a:schemeClr val="tx1"/>
                </a:solidFill>
                <a:latin typeface="Roboto Light" panose="02000000000000000000" pitchFamily="2" charset="0"/>
              </a:defRPr>
            </a:lvl2pPr>
            <a:lvl3pPr marL="1143000" indent="-228600" defTabSz="925513">
              <a:defRPr>
                <a:solidFill>
                  <a:schemeClr val="tx1"/>
                </a:solidFill>
                <a:latin typeface="Roboto Light" panose="02000000000000000000" pitchFamily="2" charset="0"/>
              </a:defRPr>
            </a:lvl3pPr>
            <a:lvl4pPr marL="1600200" indent="-228600" defTabSz="925513">
              <a:defRPr>
                <a:solidFill>
                  <a:schemeClr val="tx1"/>
                </a:solidFill>
                <a:latin typeface="Roboto Light" panose="02000000000000000000" pitchFamily="2" charset="0"/>
              </a:defRPr>
            </a:lvl4pPr>
            <a:lvl5pPr marL="2057400" indent="-228600" defTabSz="925513">
              <a:defRPr>
                <a:solidFill>
                  <a:schemeClr val="tx1"/>
                </a:solidFill>
                <a:latin typeface="Roboto Light" panose="02000000000000000000" pitchFamily="2" charset="0"/>
              </a:defRPr>
            </a:lvl5pPr>
            <a:lvl6pPr marL="2514600" indent="-228600" defTabSz="925513" fontAlgn="base">
              <a:spcBef>
                <a:spcPct val="0"/>
              </a:spcBef>
              <a:spcAft>
                <a:spcPct val="0"/>
              </a:spcAft>
              <a:defRPr>
                <a:solidFill>
                  <a:schemeClr val="tx1"/>
                </a:solidFill>
                <a:latin typeface="Roboto Light" panose="02000000000000000000" pitchFamily="2" charset="0"/>
              </a:defRPr>
            </a:lvl6pPr>
            <a:lvl7pPr marL="2971800" indent="-228600" defTabSz="925513" fontAlgn="base">
              <a:spcBef>
                <a:spcPct val="0"/>
              </a:spcBef>
              <a:spcAft>
                <a:spcPct val="0"/>
              </a:spcAft>
              <a:defRPr>
                <a:solidFill>
                  <a:schemeClr val="tx1"/>
                </a:solidFill>
                <a:latin typeface="Roboto Light" panose="02000000000000000000" pitchFamily="2" charset="0"/>
              </a:defRPr>
            </a:lvl7pPr>
            <a:lvl8pPr marL="3429000" indent="-228600" defTabSz="925513" fontAlgn="base">
              <a:spcBef>
                <a:spcPct val="0"/>
              </a:spcBef>
              <a:spcAft>
                <a:spcPct val="0"/>
              </a:spcAft>
              <a:defRPr>
                <a:solidFill>
                  <a:schemeClr val="tx1"/>
                </a:solidFill>
                <a:latin typeface="Roboto Light" panose="02000000000000000000" pitchFamily="2" charset="0"/>
              </a:defRPr>
            </a:lvl8pPr>
            <a:lvl9pPr marL="3886200" indent="-228600" defTabSz="925513" fontAlgn="base">
              <a:spcBef>
                <a:spcPct val="0"/>
              </a:spcBef>
              <a:spcAft>
                <a:spcPct val="0"/>
              </a:spcAft>
              <a:defRPr>
                <a:solidFill>
                  <a:schemeClr val="tx1"/>
                </a:solidFill>
                <a:latin typeface="Roboto Light" panose="02000000000000000000" pitchFamily="2" charset="0"/>
              </a:defRPr>
            </a:lvl9pPr>
          </a:lstStyle>
          <a:p>
            <a:pPr eaLnBrk="1" hangingPunct="1">
              <a:lnSpc>
                <a:spcPct val="110000"/>
              </a:lnSpc>
              <a:defRPr/>
            </a:pPr>
            <a:r>
              <a:rPr lang="en-US" altLang="en-US" sz="400" b="0" i="0" dirty="0">
                <a:solidFill>
                  <a:schemeClr val="bg1"/>
                </a:solidFill>
                <a:latin typeface="Outfit ExtraLight" pitchFamily="2" charset="0"/>
                <a:ea typeface="Roboto Regular" panose="02000000000000000000" pitchFamily="2" charset="0"/>
                <a:cs typeface="Roboto Light" panose="02000000000000000000" pitchFamily="2" charset="0"/>
              </a:rPr>
              <a:t>© 2023 Fair Isaac Corporation. Confidential. This presentation is provided for the recipient </a:t>
            </a:r>
            <a:r>
              <a:rPr lang="en-US" altLang="en-US" sz="400" dirty="0">
                <a:solidFill>
                  <a:schemeClr val="bg1"/>
                </a:solidFill>
                <a:latin typeface="Outfit ExtraLight" pitchFamily="2" charset="0"/>
                <a:ea typeface="Roboto Regular" panose="02000000000000000000" pitchFamily="2" charset="0"/>
                <a:cs typeface="Roboto Light" panose="02000000000000000000" pitchFamily="2" charset="0"/>
              </a:rPr>
              <a:t>only</a:t>
            </a:r>
            <a:r>
              <a:rPr lang="en-US" altLang="en-US" sz="400" b="0" i="0" dirty="0">
                <a:solidFill>
                  <a:schemeClr val="bg1"/>
                </a:solidFill>
                <a:latin typeface="Outfit ExtraLight" pitchFamily="2" charset="0"/>
                <a:ea typeface="Roboto Regular" panose="02000000000000000000" pitchFamily="2" charset="0"/>
                <a:cs typeface="Roboto Light" panose="02000000000000000000" pitchFamily="2" charset="0"/>
              </a:rPr>
              <a:t> and cannot be reproduced or shared without Fair Isaac Corporation’s express consent.</a:t>
            </a:r>
          </a:p>
        </p:txBody>
      </p:sp>
    </p:spTree>
    <p:extLst>
      <p:ext uri="{BB962C8B-B14F-4D97-AF65-F5344CB8AC3E}">
        <p14:creationId xmlns:p14="http://schemas.microsoft.com/office/powerpoint/2010/main" val="389784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act Opening 0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B3893-18C4-871A-127B-6D36E5693AE8}"/>
              </a:ext>
            </a:extLst>
          </p:cNvPr>
          <p:cNvSpPr>
            <a:spLocks noGrp="1"/>
          </p:cNvSpPr>
          <p:nvPr>
            <p:ph type="ctrTitle" hasCustomPrompt="1"/>
          </p:nvPr>
        </p:nvSpPr>
        <p:spPr bwMode="white">
          <a:xfrm>
            <a:off x="342900" y="485053"/>
            <a:ext cx="6384472" cy="3847461"/>
          </a:xfrm>
          <a:prstGeom prst="rect">
            <a:avLst/>
          </a:prstGeom>
          <a:noFill/>
        </p:spPr>
        <p:txBody>
          <a:bodyPr vert="horz" wrap="square" lIns="0" tIns="0" rIns="0" bIns="0" rtlCol="0" anchor="t" anchorCtr="0">
            <a:noAutofit/>
          </a:bodyPr>
          <a:lstStyle>
            <a:lvl1pPr>
              <a:lnSpc>
                <a:spcPct val="100000"/>
              </a:lnSpc>
              <a:spcBef>
                <a:spcPts val="1200"/>
              </a:spcBef>
              <a:defRPr lang="en-US" sz="4800" b="0" i="0" baseline="0" dirty="0">
                <a:solidFill>
                  <a:schemeClr val="bg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3" name="TextBox 2">
            <a:extLst>
              <a:ext uri="{FF2B5EF4-FFF2-40B4-BE49-F238E27FC236}">
                <a16:creationId xmlns:a16="http://schemas.microsoft.com/office/drawing/2014/main" id="{83D6BBB5-981B-C77E-B93F-9EC262B4E1B2}"/>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pic>
        <p:nvPicPr>
          <p:cNvPr id="4" name="Picture 5">
            <a:extLst>
              <a:ext uri="{FF2B5EF4-FFF2-40B4-BE49-F238E27FC236}">
                <a16:creationId xmlns:a16="http://schemas.microsoft.com/office/drawing/2014/main" id="{BED7FE77-5244-54C9-47F4-58935E3DC6D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38654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pact Opening 0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B3893-18C4-871A-127B-6D36E5693AE8}"/>
              </a:ext>
            </a:extLst>
          </p:cNvPr>
          <p:cNvSpPr>
            <a:spLocks noGrp="1"/>
          </p:cNvSpPr>
          <p:nvPr>
            <p:ph type="ctrTitle" hasCustomPrompt="1"/>
          </p:nvPr>
        </p:nvSpPr>
        <p:spPr bwMode="white">
          <a:xfrm>
            <a:off x="342900" y="485053"/>
            <a:ext cx="6384472" cy="3847461"/>
          </a:xfrm>
          <a:prstGeom prst="rect">
            <a:avLst/>
          </a:prstGeom>
          <a:noFill/>
        </p:spPr>
        <p:txBody>
          <a:bodyPr vert="horz" wrap="square" lIns="0" tIns="0" rIns="0" bIns="0" rtlCol="0" anchor="t" anchorCtr="0">
            <a:noAutofit/>
          </a:bodyPr>
          <a:lstStyle>
            <a:lvl1pPr>
              <a:lnSpc>
                <a:spcPct val="100000"/>
              </a:lnSpc>
              <a:spcBef>
                <a:spcPts val="1200"/>
              </a:spcBef>
              <a:defRPr lang="en-US" sz="4800" b="0" i="0" baseline="0" dirty="0">
                <a:solidFill>
                  <a:schemeClr val="accent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pic>
        <p:nvPicPr>
          <p:cNvPr id="4" name="Picture 5">
            <a:extLst>
              <a:ext uri="{FF2B5EF4-FFF2-40B4-BE49-F238E27FC236}">
                <a16:creationId xmlns:a16="http://schemas.microsoft.com/office/drawing/2014/main" id="{A1718F87-9697-9D4A-641E-EE3207A8F73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4126493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nel Slide 0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ACD1BD-1640-833E-9B0A-7B638F25CA5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42900" y="4927000"/>
            <a:ext cx="369028" cy="131374"/>
          </a:xfrm>
          <a:prstGeom prst="rect">
            <a:avLst/>
          </a:prstGeom>
        </p:spPr>
      </p:pic>
      <p:sp>
        <p:nvSpPr>
          <p:cNvPr id="2" name="Title 1"/>
          <p:cNvSpPr>
            <a:spLocks noGrp="1"/>
          </p:cNvSpPr>
          <p:nvPr>
            <p:ph type="title" hasCustomPrompt="1"/>
          </p:nvPr>
        </p:nvSpPr>
        <p:spPr bwMode="black">
          <a:xfrm>
            <a:off x="342900" y="3810379"/>
            <a:ext cx="8458200" cy="369332"/>
          </a:xfrm>
        </p:spPr>
        <p:txBody>
          <a:bodyPr anchor="b">
            <a:normAutofit/>
          </a:bodyPr>
          <a:lstStyle>
            <a:lvl1pPr>
              <a:lnSpc>
                <a:spcPct val="90000"/>
              </a:lnSpc>
              <a:defRPr lang="en-US" sz="1800" b="0" i="0" kern="1200" dirty="0" smtClean="0">
                <a:solidFill>
                  <a:srgbClr val="0A6DE6"/>
                </a:solidFill>
                <a:latin typeface="Outfit Medium" pitchFamily="2" charset="0"/>
                <a:ea typeface="Sharp Sans Semibold" pitchFamily="2" charset="77"/>
                <a:cs typeface="Sharp Sans Semibold" pitchFamily="2" charset="77"/>
              </a:defRPr>
            </a:lvl1pPr>
          </a:lstStyle>
          <a:p>
            <a:r>
              <a:rPr lang="en-US" dirty="0"/>
              <a:t>Click to edit panel title</a:t>
            </a:r>
          </a:p>
        </p:txBody>
      </p:sp>
      <p:sp>
        <p:nvSpPr>
          <p:cNvPr id="5" name="Text Placeholder 11"/>
          <p:cNvSpPr>
            <a:spLocks noGrp="1"/>
          </p:cNvSpPr>
          <p:nvPr>
            <p:ph type="body" sz="quarter" idx="13" hasCustomPrompt="1"/>
          </p:nvPr>
        </p:nvSpPr>
        <p:spPr bwMode="black">
          <a:xfrm>
            <a:off x="342900" y="4233572"/>
            <a:ext cx="8458200" cy="215444"/>
          </a:xfrm>
        </p:spPr>
        <p:txBody>
          <a:bodyPr/>
          <a:lstStyle>
            <a:lvl1pPr marL="0" indent="0">
              <a:buNone/>
              <a:defRPr lang="en-US" sz="1400" b="0" i="0" dirty="0" smtClean="0">
                <a:solidFill>
                  <a:schemeClr val="bg1"/>
                </a:solidFill>
                <a:latin typeface="Outfit" pitchFamily="2" charset="0"/>
                <a:ea typeface="Sharp Sans" pitchFamily="2" charset="77"/>
                <a:cs typeface="Sharp Sans" pitchFamily="2" charset="77"/>
              </a:defRPr>
            </a:lvl1pPr>
          </a:lstStyle>
          <a:p>
            <a:pPr lvl="0"/>
            <a:r>
              <a:rPr lang="en-US" dirty="0"/>
              <a:t>Click to edit subtitle</a:t>
            </a:r>
          </a:p>
        </p:txBody>
      </p:sp>
      <p:sp>
        <p:nvSpPr>
          <p:cNvPr id="4" name="TextBox 3">
            <a:extLst>
              <a:ext uri="{FF2B5EF4-FFF2-40B4-BE49-F238E27FC236}">
                <a16:creationId xmlns:a16="http://schemas.microsoft.com/office/drawing/2014/main" id="{21FF256F-2125-5E42-95AE-640E69C424A0}"/>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spTree>
    <p:extLst>
      <p:ext uri="{BB962C8B-B14F-4D97-AF65-F5344CB8AC3E}">
        <p14:creationId xmlns:p14="http://schemas.microsoft.com/office/powerpoint/2010/main" val="309576458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nel Slide 02">
    <p:bg>
      <p:bgPr>
        <a:solidFill>
          <a:srgbClr val="0A6D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342900" y="3810379"/>
            <a:ext cx="8458200" cy="369332"/>
          </a:xfrm>
        </p:spPr>
        <p:txBody>
          <a:bodyPr anchor="b">
            <a:normAutofit/>
          </a:bodyPr>
          <a:lstStyle>
            <a:lvl1pPr>
              <a:lnSpc>
                <a:spcPct val="90000"/>
              </a:lnSpc>
              <a:defRPr lang="en-US" sz="18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panel title</a:t>
            </a:r>
          </a:p>
        </p:txBody>
      </p:sp>
      <p:sp>
        <p:nvSpPr>
          <p:cNvPr id="5" name="Text Placeholder 11"/>
          <p:cNvSpPr>
            <a:spLocks noGrp="1"/>
          </p:cNvSpPr>
          <p:nvPr>
            <p:ph type="body" sz="quarter" idx="13" hasCustomPrompt="1"/>
          </p:nvPr>
        </p:nvSpPr>
        <p:spPr bwMode="black">
          <a:xfrm>
            <a:off x="342900" y="4233572"/>
            <a:ext cx="8458200" cy="215444"/>
          </a:xfrm>
        </p:spPr>
        <p:txBody>
          <a:bodyPr/>
          <a:lstStyle>
            <a:lvl1pPr marL="0" indent="0">
              <a:buNone/>
              <a:defRPr lang="en-US" sz="1400" b="0" i="0" dirty="0" smtClean="0">
                <a:solidFill>
                  <a:schemeClr val="tx2"/>
                </a:solidFill>
                <a:latin typeface="Outfit" pitchFamily="2" charset="0"/>
                <a:ea typeface="Sharp Sans" pitchFamily="2" charset="77"/>
                <a:cs typeface="Sharp Sans" pitchFamily="2" charset="77"/>
              </a:defRPr>
            </a:lvl1pPr>
          </a:lstStyle>
          <a:p>
            <a:pPr lvl="0"/>
            <a:r>
              <a:rPr lang="en-US" dirty="0"/>
              <a:t>Click to edit subtitle</a:t>
            </a:r>
          </a:p>
        </p:txBody>
      </p:sp>
      <p:pic>
        <p:nvPicPr>
          <p:cNvPr id="3" name="Picture 5">
            <a:extLst>
              <a:ext uri="{FF2B5EF4-FFF2-40B4-BE49-F238E27FC236}">
                <a16:creationId xmlns:a16="http://schemas.microsoft.com/office/drawing/2014/main" id="{932614EE-B317-2CF4-711F-123C75BA9D1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42900" y="4927000"/>
            <a:ext cx="369028" cy="131374"/>
          </a:xfrm>
          <a:prstGeom prst="rect">
            <a:avLst/>
          </a:prstGeom>
        </p:spPr>
      </p:pic>
    </p:spTree>
    <p:extLst>
      <p:ext uri="{BB962C8B-B14F-4D97-AF65-F5344CB8AC3E}">
        <p14:creationId xmlns:p14="http://schemas.microsoft.com/office/powerpoint/2010/main" val="208716572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02">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4914899" y="291886"/>
            <a:ext cx="3886199" cy="249299"/>
          </a:xfrm>
          <a:prstGeom prst="rect">
            <a:avLst/>
          </a:prstGeom>
        </p:spPr>
        <p:txBody>
          <a:bodyPr rtlCol="0"/>
          <a:lstStyle>
            <a:lvl1pPr>
              <a:defRPr b="0" i="0">
                <a:solidFill>
                  <a:schemeClr val="tx1"/>
                </a:solidFill>
                <a:latin typeface="Outfit" pitchFamily="2" charset="0"/>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4914900" y="962820"/>
            <a:ext cx="3886198" cy="1354217"/>
          </a:xfrm>
          <a:prstGeom prst="rect">
            <a:avLst/>
          </a:prstGeom>
        </p:spPr>
        <p:txBody>
          <a:bodyPr rtlCol="0"/>
          <a:lstStyle>
            <a:lvl1pPr marL="400050" indent="-400050">
              <a:spcBef>
                <a:spcPts val="2400"/>
              </a:spcBef>
              <a:buClr>
                <a:schemeClr val="accent1"/>
              </a:buClr>
              <a:buFont typeface="+mj-lt"/>
              <a:buAutoNum type="arabicPeriod"/>
              <a:defRPr lang="en-US" sz="1600" b="0" i="0" dirty="0" smtClean="0">
                <a:solidFill>
                  <a:schemeClr val="tx1"/>
                </a:solidFill>
              </a:defRPr>
            </a:lvl1pPr>
            <a:lvl2pPr marL="690562" indent="-400050">
              <a:spcBef>
                <a:spcPts val="2400"/>
              </a:spcBef>
              <a:buClr>
                <a:schemeClr val="accent1"/>
              </a:buClr>
              <a:buFont typeface="+mj-lt"/>
              <a:buAutoNum type="arabicPeriod"/>
              <a:tabLst/>
              <a:defRPr lang="en-US" b="0" i="0" dirty="0" smtClean="0">
                <a:solidFill>
                  <a:schemeClr val="tx1"/>
                </a:solidFill>
              </a:defRPr>
            </a:lvl2pPr>
            <a:lvl3pPr marL="1028700" indent="-400050">
              <a:spcBef>
                <a:spcPts val="2400"/>
              </a:spcBef>
              <a:buClr>
                <a:schemeClr val="accent1"/>
              </a:buClr>
              <a:buFont typeface="+mj-lt"/>
              <a:buAutoNum type="arabicPeriod"/>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sp>
        <p:nvSpPr>
          <p:cNvPr id="3" name="Rectangle 2">
            <a:extLst>
              <a:ext uri="{FF2B5EF4-FFF2-40B4-BE49-F238E27FC236}">
                <a16:creationId xmlns:a16="http://schemas.microsoft.com/office/drawing/2014/main" id="{020EC308-F6A6-8236-8C97-FB0BEE0ADA82}"/>
              </a:ext>
            </a:extLst>
          </p:cNvPr>
          <p:cNvSpPr/>
          <p:nvPr userDrawn="1"/>
        </p:nvSpPr>
        <p:spPr>
          <a:xfrm>
            <a:off x="0" y="0"/>
            <a:ext cx="4572000" cy="5143500"/>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pic>
        <p:nvPicPr>
          <p:cNvPr id="6" name="Picture 5">
            <a:extLst>
              <a:ext uri="{FF2B5EF4-FFF2-40B4-BE49-F238E27FC236}">
                <a16:creationId xmlns:a16="http://schemas.microsoft.com/office/drawing/2014/main" id="{3AECAE42-C056-C3E1-8867-9BD085E6BDD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
        <p:nvSpPr>
          <p:cNvPr id="2" name="Text Placeholder 4">
            <a:extLst>
              <a:ext uri="{FF2B5EF4-FFF2-40B4-BE49-F238E27FC236}">
                <a16:creationId xmlns:a16="http://schemas.microsoft.com/office/drawing/2014/main" id="{96F6FCD9-530C-D8F3-B4EC-809D1F0E03F2}"/>
              </a:ext>
            </a:extLst>
          </p:cNvPr>
          <p:cNvSpPr>
            <a:spLocks noGrp="1"/>
          </p:cNvSpPr>
          <p:nvPr>
            <p:ph type="body" sz="quarter" idx="10"/>
          </p:nvPr>
        </p:nvSpPr>
        <p:spPr>
          <a:xfrm>
            <a:off x="342900" y="476250"/>
            <a:ext cx="3728357" cy="307777"/>
          </a:xfrm>
        </p:spPr>
        <p:txBody>
          <a:bodyPr/>
          <a:lstStyle>
            <a:lvl1pPr marL="0" indent="0">
              <a:buNone/>
              <a:defRPr sz="2000" b="0" i="0">
                <a:solidFill>
                  <a:schemeClr val="bg1"/>
                </a:solidFill>
                <a:latin typeface="Outfit" pitchFamily="2" charset="0"/>
              </a:defRPr>
            </a:lvl1pPr>
          </a:lstStyle>
          <a:p>
            <a:pPr lvl="0"/>
            <a:r>
              <a:rPr lang="en-US"/>
              <a:t>Click to edit Master text styles</a:t>
            </a:r>
          </a:p>
        </p:txBody>
      </p:sp>
      <p:sp>
        <p:nvSpPr>
          <p:cNvPr id="4" name="Text Placeholder 4">
            <a:extLst>
              <a:ext uri="{FF2B5EF4-FFF2-40B4-BE49-F238E27FC236}">
                <a16:creationId xmlns:a16="http://schemas.microsoft.com/office/drawing/2014/main" id="{71BAD1D2-7158-DF68-4CB7-7FA36EBC6AE8}"/>
              </a:ext>
            </a:extLst>
          </p:cNvPr>
          <p:cNvSpPr>
            <a:spLocks noGrp="1"/>
          </p:cNvSpPr>
          <p:nvPr>
            <p:ph type="body" sz="quarter" idx="11"/>
          </p:nvPr>
        </p:nvSpPr>
        <p:spPr>
          <a:xfrm>
            <a:off x="342900" y="1793422"/>
            <a:ext cx="3728357" cy="215444"/>
          </a:xfrm>
        </p:spPr>
        <p:txBody>
          <a:bodyPr/>
          <a:lstStyle>
            <a:lvl1pPr marL="0" indent="0" algn="r">
              <a:buNone/>
              <a:defRPr sz="1400" b="0" i="0">
                <a:solidFill>
                  <a:schemeClr val="bg1"/>
                </a:solidFill>
                <a:latin typeface="Outfit" pitchFamily="2" charset="0"/>
              </a:defRPr>
            </a:lvl1pPr>
          </a:lstStyle>
          <a:p>
            <a:pPr lvl="0"/>
            <a:r>
              <a:rPr lang="en-US"/>
              <a:t>Click to edit Master text styles</a:t>
            </a:r>
          </a:p>
        </p:txBody>
      </p:sp>
    </p:spTree>
    <p:extLst>
      <p:ext uri="{BB962C8B-B14F-4D97-AF65-F5344CB8AC3E}">
        <p14:creationId xmlns:p14="http://schemas.microsoft.com/office/powerpoint/2010/main" val="23592924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eft 01">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7CE481-030C-4BC6-92FB-B178F926FC23}"/>
              </a:ext>
            </a:extLst>
          </p:cNvPr>
          <p:cNvSpPr/>
          <p:nvPr userDrawn="1"/>
        </p:nvSpPr>
        <p:spPr>
          <a:xfrm>
            <a:off x="342900" y="741098"/>
            <a:ext cx="8458200" cy="4026794"/>
          </a:xfrm>
          <a:prstGeom prst="rect">
            <a:avLst/>
          </a:prstGeom>
          <a:solidFill>
            <a:srgbClr val="F0F3F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11" name="Picture Placeholder 5">
            <a:extLst>
              <a:ext uri="{FF2B5EF4-FFF2-40B4-BE49-F238E27FC236}">
                <a16:creationId xmlns:a16="http://schemas.microsoft.com/office/drawing/2014/main" id="{43DA54E9-B11C-0007-E15A-93D370DC3DBC}"/>
              </a:ext>
            </a:extLst>
          </p:cNvPr>
          <p:cNvSpPr>
            <a:spLocks noGrp="1"/>
          </p:cNvSpPr>
          <p:nvPr>
            <p:ph type="pic" sz="quarter" idx="10"/>
          </p:nvPr>
        </p:nvSpPr>
        <p:spPr>
          <a:xfrm>
            <a:off x="342900" y="741098"/>
            <a:ext cx="4229100" cy="4026794"/>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Tx/>
              <a:buNone/>
              <a:defRPr>
                <a:solidFill>
                  <a:schemeClr val="tx1"/>
                </a:solidFill>
              </a:defRPr>
            </a:lvl1pPr>
          </a:lstStyle>
          <a:p>
            <a:r>
              <a:rPr lang="en-US"/>
              <a:t>Click icon to add picture</a:t>
            </a:r>
            <a:endParaRPr lang="en-US" dirty="0"/>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4914899" y="1130086"/>
            <a:ext cx="3886199" cy="249299"/>
          </a:xfrm>
          <a:prstGeom prst="rect">
            <a:avLst/>
          </a:prstGeom>
        </p:spPr>
        <p:txBody>
          <a:bodyPr rtlCol="0"/>
          <a:lstStyle>
            <a:lvl1pPr>
              <a:defRPr b="0" i="0">
                <a:solidFill>
                  <a:schemeClr val="tx1"/>
                </a:solidFill>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4914900" y="159243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tx1"/>
                </a:solidFill>
              </a:defRPr>
            </a:lvl1pPr>
            <a:lvl2pPr marL="290512" indent="0">
              <a:spcBef>
                <a:spcPts val="2400"/>
              </a:spcBef>
              <a:buClr>
                <a:schemeClr val="accent1"/>
              </a:buClr>
              <a:buFont typeface="+mj-lt"/>
              <a:buNone/>
              <a:tabLst/>
              <a:defRPr lang="en-US" b="0" i="0" dirty="0" smtClean="0">
                <a:solidFill>
                  <a:schemeClr val="tx1"/>
                </a:solidFill>
              </a:defRPr>
            </a:lvl2pPr>
            <a:lvl3pPr marL="628650" indent="0">
              <a:spcBef>
                <a:spcPts val="2400"/>
              </a:spcBef>
              <a:buClr>
                <a:schemeClr val="accent1"/>
              </a:buClr>
              <a:buFont typeface="+mj-lt"/>
              <a:buNone/>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sp>
        <p:nvSpPr>
          <p:cNvPr id="5" name="Text Placeholder 4">
            <a:extLst>
              <a:ext uri="{FF2B5EF4-FFF2-40B4-BE49-F238E27FC236}">
                <a16:creationId xmlns:a16="http://schemas.microsoft.com/office/drawing/2014/main" id="{CC6F59BF-3972-C416-F4C6-CEB6AE37B787}"/>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pic>
        <p:nvPicPr>
          <p:cNvPr id="4" name="Picture 5">
            <a:extLst>
              <a:ext uri="{FF2B5EF4-FFF2-40B4-BE49-F238E27FC236}">
                <a16:creationId xmlns:a16="http://schemas.microsoft.com/office/drawing/2014/main" id="{5F37F2C8-73CF-F1FE-4706-3B1277FFE48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3166425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eft 02">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D10115-656F-A59B-5D30-D37CD0A4057E}"/>
              </a:ext>
            </a:extLst>
          </p:cNvPr>
          <p:cNvSpPr/>
          <p:nvPr userDrawn="1"/>
        </p:nvSpPr>
        <p:spPr>
          <a:xfrm>
            <a:off x="342900" y="741098"/>
            <a:ext cx="8458200" cy="4026794"/>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10" name="Picture Placeholder 5">
            <a:extLst>
              <a:ext uri="{FF2B5EF4-FFF2-40B4-BE49-F238E27FC236}">
                <a16:creationId xmlns:a16="http://schemas.microsoft.com/office/drawing/2014/main" id="{BE3848A6-216F-0BBD-7E6D-C398A3F4EC89}"/>
              </a:ext>
            </a:extLst>
          </p:cNvPr>
          <p:cNvSpPr>
            <a:spLocks noGrp="1"/>
          </p:cNvSpPr>
          <p:nvPr>
            <p:ph type="pic" sz="quarter" idx="10"/>
          </p:nvPr>
        </p:nvSpPr>
        <p:spPr>
          <a:xfrm>
            <a:off x="342900" y="741098"/>
            <a:ext cx="4229100" cy="4026794"/>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Tx/>
              <a:buNone/>
              <a:defRPr>
                <a:solidFill>
                  <a:schemeClr val="tx1"/>
                </a:solidFill>
              </a:defRPr>
            </a:lvl1pPr>
          </a:lstStyle>
          <a:p>
            <a:r>
              <a:rPr lang="en-US"/>
              <a:t>Click icon to add picture</a:t>
            </a:r>
            <a:endParaRPr lang="en-US" dirty="0"/>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4914899" y="1130086"/>
            <a:ext cx="3886199" cy="249299"/>
          </a:xfrm>
          <a:prstGeom prst="rect">
            <a:avLst/>
          </a:prstGeom>
        </p:spPr>
        <p:txBody>
          <a:bodyPr rtlCol="0"/>
          <a:lstStyle>
            <a:lvl1pPr>
              <a:defRPr b="0" i="0">
                <a:solidFill>
                  <a:schemeClr val="tx1"/>
                </a:solidFill>
              </a:defRPr>
            </a:lvl1pPr>
          </a:lstStyle>
          <a:p>
            <a:r>
              <a:rPr lang="en-US" dirty="0"/>
              <a:t>Click to edit master title style</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sp>
        <p:nvSpPr>
          <p:cNvPr id="4" name="Text Placeholder 4">
            <a:extLst>
              <a:ext uri="{FF2B5EF4-FFF2-40B4-BE49-F238E27FC236}">
                <a16:creationId xmlns:a16="http://schemas.microsoft.com/office/drawing/2014/main" id="{7DA4556B-DE27-241C-C02D-6C581D264DBF}"/>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F579BACC-C525-CAC2-9C0C-DA7AD269FFC3}"/>
              </a:ext>
            </a:extLst>
          </p:cNvPr>
          <p:cNvSpPr>
            <a:spLocks noGrp="1"/>
          </p:cNvSpPr>
          <p:nvPr>
            <p:ph idx="1" hasCustomPrompt="1"/>
          </p:nvPr>
        </p:nvSpPr>
        <p:spPr bwMode="black">
          <a:xfrm>
            <a:off x="4914900" y="159243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tx1"/>
                </a:solidFill>
              </a:defRPr>
            </a:lvl1pPr>
            <a:lvl2pPr marL="290512" indent="0">
              <a:spcBef>
                <a:spcPts val="2400"/>
              </a:spcBef>
              <a:buClr>
                <a:schemeClr val="accent1"/>
              </a:buClr>
              <a:buFont typeface="+mj-lt"/>
              <a:buNone/>
              <a:tabLst/>
              <a:defRPr lang="en-US" b="0" i="0" dirty="0" smtClean="0">
                <a:solidFill>
                  <a:schemeClr val="tx1"/>
                </a:solidFill>
              </a:defRPr>
            </a:lvl2pPr>
            <a:lvl3pPr marL="628650" indent="0">
              <a:spcBef>
                <a:spcPts val="2400"/>
              </a:spcBef>
              <a:buClr>
                <a:schemeClr val="accent1"/>
              </a:buClr>
              <a:buFont typeface="+mj-lt"/>
              <a:buNone/>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pic>
        <p:nvPicPr>
          <p:cNvPr id="2" name="Picture 5">
            <a:extLst>
              <a:ext uri="{FF2B5EF4-FFF2-40B4-BE49-F238E27FC236}">
                <a16:creationId xmlns:a16="http://schemas.microsoft.com/office/drawing/2014/main" id="{8D622AB3-2022-8719-05C7-983D880B805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6306761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eft 03">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F7F9EE-7F3E-73C7-D7B9-28E7BB81C057}"/>
              </a:ext>
            </a:extLst>
          </p:cNvPr>
          <p:cNvSpPr/>
          <p:nvPr userDrawn="1"/>
        </p:nvSpPr>
        <p:spPr>
          <a:xfrm>
            <a:off x="342900" y="741098"/>
            <a:ext cx="8458200" cy="4026794"/>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10" name="Picture Placeholder 5">
            <a:extLst>
              <a:ext uri="{FF2B5EF4-FFF2-40B4-BE49-F238E27FC236}">
                <a16:creationId xmlns:a16="http://schemas.microsoft.com/office/drawing/2014/main" id="{E0BFE88F-2E41-B7F9-3216-A13E0425D8B8}"/>
              </a:ext>
            </a:extLst>
          </p:cNvPr>
          <p:cNvSpPr>
            <a:spLocks noGrp="1"/>
          </p:cNvSpPr>
          <p:nvPr>
            <p:ph type="pic" sz="quarter" idx="10"/>
          </p:nvPr>
        </p:nvSpPr>
        <p:spPr>
          <a:xfrm>
            <a:off x="342900" y="741098"/>
            <a:ext cx="4229100" cy="4026794"/>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Tx/>
              <a:buNone/>
              <a:defRPr>
                <a:solidFill>
                  <a:schemeClr val="tx1"/>
                </a:solidFill>
              </a:defRPr>
            </a:lvl1pPr>
          </a:lstStyle>
          <a:p>
            <a:r>
              <a:rPr lang="en-US"/>
              <a:t>Click icon to add picture</a:t>
            </a:r>
            <a:endParaRPr lang="en-US" dirty="0"/>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4914899" y="1130086"/>
            <a:ext cx="3886199" cy="249299"/>
          </a:xfrm>
          <a:prstGeom prst="rect">
            <a:avLst/>
          </a:prstGeom>
        </p:spPr>
        <p:txBody>
          <a:bodyPr rtlCol="0"/>
          <a:lstStyle>
            <a:lvl1pPr>
              <a:defRPr b="0" i="0">
                <a:solidFill>
                  <a:schemeClr val="tx1"/>
                </a:solidFill>
              </a:defRPr>
            </a:lvl1pPr>
          </a:lstStyle>
          <a:p>
            <a:r>
              <a:rPr lang="en-US" dirty="0"/>
              <a:t>Click to edit master title style</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sp>
        <p:nvSpPr>
          <p:cNvPr id="4" name="Text Placeholder 4">
            <a:extLst>
              <a:ext uri="{FF2B5EF4-FFF2-40B4-BE49-F238E27FC236}">
                <a16:creationId xmlns:a16="http://schemas.microsoft.com/office/drawing/2014/main" id="{6F0ED276-F651-3CE2-C34B-DCEB4407AF53}"/>
              </a:ext>
            </a:extLst>
          </p:cNvPr>
          <p:cNvSpPr>
            <a:spLocks noGrp="1"/>
          </p:cNvSpPr>
          <p:nvPr>
            <p:ph type="body" sz="quarter" idx="11"/>
          </p:nvPr>
        </p:nvSpPr>
        <p:spPr>
          <a:xfrm>
            <a:off x="342900" y="251054"/>
            <a:ext cx="8458200" cy="276999"/>
          </a:xfrm>
        </p:spPr>
        <p:txBody>
          <a:bodyPr/>
          <a:lstStyle>
            <a:lvl1pPr marL="0" indent="0">
              <a:buNone/>
              <a:defRPr sz="1800" b="0" i="0">
                <a:solidFill>
                  <a:schemeClr val="bg1"/>
                </a:solidFill>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sp>
        <p:nvSpPr>
          <p:cNvPr id="2" name="Text Placeholder 2">
            <a:extLst>
              <a:ext uri="{FF2B5EF4-FFF2-40B4-BE49-F238E27FC236}">
                <a16:creationId xmlns:a16="http://schemas.microsoft.com/office/drawing/2014/main" id="{D7A0EA3C-3425-A4A1-6DE1-03C9C2D96AB1}"/>
              </a:ext>
            </a:extLst>
          </p:cNvPr>
          <p:cNvSpPr>
            <a:spLocks noGrp="1"/>
          </p:cNvSpPr>
          <p:nvPr>
            <p:ph idx="1" hasCustomPrompt="1"/>
          </p:nvPr>
        </p:nvSpPr>
        <p:spPr bwMode="black">
          <a:xfrm>
            <a:off x="4914900" y="159243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tx1"/>
                </a:solidFill>
              </a:defRPr>
            </a:lvl1pPr>
            <a:lvl2pPr marL="290512" indent="0">
              <a:spcBef>
                <a:spcPts val="2400"/>
              </a:spcBef>
              <a:buClr>
                <a:schemeClr val="accent1"/>
              </a:buClr>
              <a:buFont typeface="+mj-lt"/>
              <a:buNone/>
              <a:tabLst/>
              <a:defRPr lang="en-US" b="0" i="0" dirty="0" smtClean="0">
                <a:solidFill>
                  <a:schemeClr val="tx1"/>
                </a:solidFill>
              </a:defRPr>
            </a:lvl2pPr>
            <a:lvl3pPr marL="628650" indent="0">
              <a:spcBef>
                <a:spcPts val="2400"/>
              </a:spcBef>
              <a:buClr>
                <a:schemeClr val="accent1"/>
              </a:buClr>
              <a:buFont typeface="+mj-lt"/>
              <a:buNone/>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pic>
        <p:nvPicPr>
          <p:cNvPr id="6" name="Picture 5">
            <a:extLst>
              <a:ext uri="{FF2B5EF4-FFF2-40B4-BE49-F238E27FC236}">
                <a16:creationId xmlns:a16="http://schemas.microsoft.com/office/drawing/2014/main" id="{66285E98-A34C-C2D4-A700-C80DD8FF363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9599345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0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6F7772-16F1-31B0-2B4D-64EE2B02300D}"/>
              </a:ext>
            </a:extLst>
          </p:cNvPr>
          <p:cNvPicPr>
            <a:picLocks noChangeAspect="1"/>
          </p:cNvPicPr>
          <p:nvPr userDrawn="1"/>
        </p:nvPicPr>
        <p:blipFill>
          <a:blip r:embed="rId2"/>
          <a:srcRect/>
          <a:stretch/>
        </p:blipFill>
        <p:spPr>
          <a:xfrm>
            <a:off x="0" y="1654057"/>
            <a:ext cx="9144000" cy="3505200"/>
          </a:xfrm>
          <a:prstGeom prst="rect">
            <a:avLst/>
          </a:prstGeom>
        </p:spPr>
      </p:pic>
      <p:sp>
        <p:nvSpPr>
          <p:cNvPr id="42" name="Title 1">
            <a:extLst>
              <a:ext uri="{FF2B5EF4-FFF2-40B4-BE49-F238E27FC236}">
                <a16:creationId xmlns:a16="http://schemas.microsoft.com/office/drawing/2014/main" id="{4336B730-96FA-3E43-B2EE-3B0A6A3BC114}"/>
              </a:ext>
            </a:extLst>
          </p:cNvPr>
          <p:cNvSpPr>
            <a:spLocks noGrp="1"/>
          </p:cNvSpPr>
          <p:nvPr>
            <p:ph type="ctrTitle" hasCustomPrompt="1"/>
          </p:nvPr>
        </p:nvSpPr>
        <p:spPr bwMode="white">
          <a:xfrm>
            <a:off x="2944536" y="226094"/>
            <a:ext cx="5856564" cy="332531"/>
          </a:xfrm>
          <a:prstGeom prst="rect">
            <a:avLst/>
          </a:prstGeom>
          <a:noFill/>
        </p:spPr>
        <p:txBody>
          <a:bodyPr vert="horz" wrap="square" lIns="0" tIns="0" rIns="0" bIns="0" rtlCol="0" anchor="t" anchorCtr="0">
            <a:noAutofit/>
          </a:bodyPr>
          <a:lstStyle>
            <a:lvl1pPr>
              <a:lnSpc>
                <a:spcPct val="90000"/>
              </a:lnSpc>
              <a:spcBef>
                <a:spcPts val="0"/>
              </a:spcBef>
              <a:defRPr lang="en-US" sz="2400" b="0" i="0" baseline="0" dirty="0">
                <a:solidFill>
                  <a:schemeClr val="tx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11" name="Text Placeholder 6">
            <a:extLst>
              <a:ext uri="{FF2B5EF4-FFF2-40B4-BE49-F238E27FC236}">
                <a16:creationId xmlns:a16="http://schemas.microsoft.com/office/drawing/2014/main" id="{6714C560-F321-A74E-BE05-EFEF47F2E4EF}"/>
              </a:ext>
            </a:extLst>
          </p:cNvPr>
          <p:cNvSpPr>
            <a:spLocks noGrp="1"/>
          </p:cNvSpPr>
          <p:nvPr>
            <p:ph type="body" sz="quarter" idx="10" hasCustomPrompt="1"/>
          </p:nvPr>
        </p:nvSpPr>
        <p:spPr bwMode="gray">
          <a:xfrm>
            <a:off x="2947808"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2" name="Text Placeholder 6">
            <a:extLst>
              <a:ext uri="{FF2B5EF4-FFF2-40B4-BE49-F238E27FC236}">
                <a16:creationId xmlns:a16="http://schemas.microsoft.com/office/drawing/2014/main" id="{D894AA5F-FE4D-8445-A510-A9B1A09CBDE3}"/>
              </a:ext>
            </a:extLst>
          </p:cNvPr>
          <p:cNvSpPr>
            <a:spLocks noGrp="1"/>
          </p:cNvSpPr>
          <p:nvPr>
            <p:ph type="body" sz="quarter" idx="11" hasCustomPrompt="1"/>
          </p:nvPr>
        </p:nvSpPr>
        <p:spPr bwMode="gray">
          <a:xfrm>
            <a:off x="2947808"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3" name="Text Placeholder 6">
            <a:extLst>
              <a:ext uri="{FF2B5EF4-FFF2-40B4-BE49-F238E27FC236}">
                <a16:creationId xmlns:a16="http://schemas.microsoft.com/office/drawing/2014/main" id="{FF91EB3B-B5E6-9C43-B248-9C051B3C6AD6}"/>
              </a:ext>
            </a:extLst>
          </p:cNvPr>
          <p:cNvSpPr>
            <a:spLocks noGrp="1"/>
          </p:cNvSpPr>
          <p:nvPr>
            <p:ph type="body" sz="quarter" idx="12" hasCustomPrompt="1"/>
          </p:nvPr>
        </p:nvSpPr>
        <p:spPr bwMode="gray">
          <a:xfrm>
            <a:off x="5015127"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5" name="Text Placeholder 6">
            <a:extLst>
              <a:ext uri="{FF2B5EF4-FFF2-40B4-BE49-F238E27FC236}">
                <a16:creationId xmlns:a16="http://schemas.microsoft.com/office/drawing/2014/main" id="{567AA02D-B41A-994F-90EC-BAFD35381653}"/>
              </a:ext>
            </a:extLst>
          </p:cNvPr>
          <p:cNvSpPr>
            <a:spLocks noGrp="1"/>
          </p:cNvSpPr>
          <p:nvPr>
            <p:ph type="body" sz="quarter" idx="13" hasCustomPrompt="1"/>
          </p:nvPr>
        </p:nvSpPr>
        <p:spPr bwMode="gray">
          <a:xfrm>
            <a:off x="5015127"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6" name="Text Placeholder 6">
            <a:extLst>
              <a:ext uri="{FF2B5EF4-FFF2-40B4-BE49-F238E27FC236}">
                <a16:creationId xmlns:a16="http://schemas.microsoft.com/office/drawing/2014/main" id="{D9C086B6-3398-084F-86E1-BAEFBE6DF64F}"/>
              </a:ext>
            </a:extLst>
          </p:cNvPr>
          <p:cNvSpPr>
            <a:spLocks noGrp="1"/>
          </p:cNvSpPr>
          <p:nvPr>
            <p:ph type="body" sz="quarter" idx="14" hasCustomPrompt="1"/>
          </p:nvPr>
        </p:nvSpPr>
        <p:spPr bwMode="gray">
          <a:xfrm>
            <a:off x="7082445"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7" name="Text Placeholder 6">
            <a:extLst>
              <a:ext uri="{FF2B5EF4-FFF2-40B4-BE49-F238E27FC236}">
                <a16:creationId xmlns:a16="http://schemas.microsoft.com/office/drawing/2014/main" id="{C1209A85-D6D9-BD43-BDA2-F2D1A00A8A5D}"/>
              </a:ext>
            </a:extLst>
          </p:cNvPr>
          <p:cNvSpPr>
            <a:spLocks noGrp="1"/>
          </p:cNvSpPr>
          <p:nvPr>
            <p:ph type="body" sz="quarter" idx="15" hasCustomPrompt="1"/>
          </p:nvPr>
        </p:nvSpPr>
        <p:spPr bwMode="gray">
          <a:xfrm>
            <a:off x="7082445"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2" name="Text Box 38">
            <a:extLst>
              <a:ext uri="{FF2B5EF4-FFF2-40B4-BE49-F238E27FC236}">
                <a16:creationId xmlns:a16="http://schemas.microsoft.com/office/drawing/2014/main" id="{ECFBBA99-DB82-043F-0192-0B9174BFC4B3}"/>
              </a:ext>
            </a:extLst>
          </p:cNvPr>
          <p:cNvSpPr txBox="1">
            <a:spLocks noChangeArrowheads="1"/>
          </p:cNvSpPr>
          <p:nvPr userDrawn="1"/>
        </p:nvSpPr>
        <p:spPr bwMode="gray">
          <a:xfrm>
            <a:off x="495299" y="4953553"/>
            <a:ext cx="2079783" cy="13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925513">
              <a:defRPr>
                <a:solidFill>
                  <a:schemeClr val="tx1"/>
                </a:solidFill>
                <a:latin typeface="Roboto Light" panose="02000000000000000000" pitchFamily="2" charset="0"/>
              </a:defRPr>
            </a:lvl1pPr>
            <a:lvl2pPr marL="742950" indent="-285750" defTabSz="925513">
              <a:defRPr>
                <a:solidFill>
                  <a:schemeClr val="tx1"/>
                </a:solidFill>
                <a:latin typeface="Roboto Light" panose="02000000000000000000" pitchFamily="2" charset="0"/>
              </a:defRPr>
            </a:lvl2pPr>
            <a:lvl3pPr marL="1143000" indent="-228600" defTabSz="925513">
              <a:defRPr>
                <a:solidFill>
                  <a:schemeClr val="tx1"/>
                </a:solidFill>
                <a:latin typeface="Roboto Light" panose="02000000000000000000" pitchFamily="2" charset="0"/>
              </a:defRPr>
            </a:lvl3pPr>
            <a:lvl4pPr marL="1600200" indent="-228600" defTabSz="925513">
              <a:defRPr>
                <a:solidFill>
                  <a:schemeClr val="tx1"/>
                </a:solidFill>
                <a:latin typeface="Roboto Light" panose="02000000000000000000" pitchFamily="2" charset="0"/>
              </a:defRPr>
            </a:lvl4pPr>
            <a:lvl5pPr marL="2057400" indent="-228600" defTabSz="925513">
              <a:defRPr>
                <a:solidFill>
                  <a:schemeClr val="tx1"/>
                </a:solidFill>
                <a:latin typeface="Roboto Light" panose="02000000000000000000" pitchFamily="2" charset="0"/>
              </a:defRPr>
            </a:lvl5pPr>
            <a:lvl6pPr marL="2514600" indent="-228600" defTabSz="925513" fontAlgn="base">
              <a:spcBef>
                <a:spcPct val="0"/>
              </a:spcBef>
              <a:spcAft>
                <a:spcPct val="0"/>
              </a:spcAft>
              <a:defRPr>
                <a:solidFill>
                  <a:schemeClr val="tx1"/>
                </a:solidFill>
                <a:latin typeface="Roboto Light" panose="02000000000000000000" pitchFamily="2" charset="0"/>
              </a:defRPr>
            </a:lvl6pPr>
            <a:lvl7pPr marL="2971800" indent="-228600" defTabSz="925513" fontAlgn="base">
              <a:spcBef>
                <a:spcPct val="0"/>
              </a:spcBef>
              <a:spcAft>
                <a:spcPct val="0"/>
              </a:spcAft>
              <a:defRPr>
                <a:solidFill>
                  <a:schemeClr val="tx1"/>
                </a:solidFill>
                <a:latin typeface="Roboto Light" panose="02000000000000000000" pitchFamily="2" charset="0"/>
              </a:defRPr>
            </a:lvl7pPr>
            <a:lvl8pPr marL="3429000" indent="-228600" defTabSz="925513" fontAlgn="base">
              <a:spcBef>
                <a:spcPct val="0"/>
              </a:spcBef>
              <a:spcAft>
                <a:spcPct val="0"/>
              </a:spcAft>
              <a:defRPr>
                <a:solidFill>
                  <a:schemeClr val="tx1"/>
                </a:solidFill>
                <a:latin typeface="Roboto Light" panose="02000000000000000000" pitchFamily="2" charset="0"/>
              </a:defRPr>
            </a:lvl8pPr>
            <a:lvl9pPr marL="3886200" indent="-228600" defTabSz="925513" fontAlgn="base">
              <a:spcBef>
                <a:spcPct val="0"/>
              </a:spcBef>
              <a:spcAft>
                <a:spcPct val="0"/>
              </a:spcAft>
              <a:defRPr>
                <a:solidFill>
                  <a:schemeClr val="tx1"/>
                </a:solidFill>
                <a:latin typeface="Roboto Light" panose="02000000000000000000" pitchFamily="2" charset="0"/>
              </a:defRPr>
            </a:lvl9pPr>
          </a:lstStyle>
          <a:p>
            <a:pPr eaLnBrk="1" hangingPunct="1">
              <a:lnSpc>
                <a:spcPct val="110000"/>
              </a:lnSpc>
              <a:defRPr/>
            </a:pPr>
            <a:r>
              <a:rPr lang="en-US" altLang="en-US" sz="400" b="0" i="0" dirty="0">
                <a:solidFill>
                  <a:schemeClr val="bg1"/>
                </a:solidFill>
                <a:latin typeface="Outfit ExtraLight" pitchFamily="2" charset="0"/>
                <a:ea typeface="Roboto Regular" panose="02000000000000000000" pitchFamily="2" charset="0"/>
                <a:cs typeface="Roboto Light" panose="02000000000000000000" pitchFamily="2" charset="0"/>
              </a:rPr>
              <a:t>© 2023 Fair Isaac Corporation. Confidential. This presentation is provided for the recipient </a:t>
            </a:r>
            <a:r>
              <a:rPr lang="en-US" altLang="en-US" sz="400" dirty="0">
                <a:solidFill>
                  <a:schemeClr val="bg1"/>
                </a:solidFill>
                <a:latin typeface="Outfit ExtraLight" pitchFamily="2" charset="0"/>
                <a:ea typeface="Roboto Regular" panose="02000000000000000000" pitchFamily="2" charset="0"/>
                <a:cs typeface="Roboto Light" panose="02000000000000000000" pitchFamily="2" charset="0"/>
              </a:rPr>
              <a:t>only</a:t>
            </a:r>
            <a:r>
              <a:rPr lang="en-US" altLang="en-US" sz="400" b="0" i="0" dirty="0">
                <a:solidFill>
                  <a:schemeClr val="bg1"/>
                </a:solidFill>
                <a:latin typeface="Outfit ExtraLight" pitchFamily="2" charset="0"/>
                <a:ea typeface="Roboto Regular" panose="02000000000000000000" pitchFamily="2" charset="0"/>
                <a:cs typeface="Roboto Light" panose="02000000000000000000" pitchFamily="2" charset="0"/>
              </a:rPr>
              <a:t> and cannot be reproduced or shared without Fair Isaac Corporation’s express consent.</a:t>
            </a:r>
          </a:p>
        </p:txBody>
      </p:sp>
      <p:pic>
        <p:nvPicPr>
          <p:cNvPr id="5" name="Graphic 4">
            <a:extLst>
              <a:ext uri="{FF2B5EF4-FFF2-40B4-BE49-F238E27FC236}">
                <a16:creationId xmlns:a16="http://schemas.microsoft.com/office/drawing/2014/main" id="{D5511B92-C231-7DF4-FF96-9206D8424DB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42901" y="164859"/>
            <a:ext cx="903016" cy="321473"/>
          </a:xfrm>
          <a:prstGeom prst="rect">
            <a:avLst/>
          </a:prstGeom>
        </p:spPr>
      </p:pic>
    </p:spTree>
    <p:extLst>
      <p:ext uri="{BB962C8B-B14F-4D97-AF65-F5344CB8AC3E}">
        <p14:creationId xmlns:p14="http://schemas.microsoft.com/office/powerpoint/2010/main" val="1634306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eft 04">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C9237-21B1-7589-8534-242F5A4310AA}"/>
              </a:ext>
            </a:extLst>
          </p:cNvPr>
          <p:cNvSpPr/>
          <p:nvPr userDrawn="1"/>
        </p:nvSpPr>
        <p:spPr>
          <a:xfrm>
            <a:off x="342900" y="741098"/>
            <a:ext cx="8458200" cy="4026794"/>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4914899" y="1130086"/>
            <a:ext cx="3886199" cy="249299"/>
          </a:xfrm>
          <a:prstGeom prst="rect">
            <a:avLst/>
          </a:prstGeom>
        </p:spPr>
        <p:txBody>
          <a:bodyPr rtlCol="0"/>
          <a:lstStyle>
            <a:lvl1pPr>
              <a:defRPr b="0" i="0">
                <a:solidFill>
                  <a:schemeClr val="tx1"/>
                </a:solidFill>
              </a:defRPr>
            </a:lvl1pPr>
          </a:lstStyle>
          <a:p>
            <a:r>
              <a:rPr lang="en-US" dirty="0"/>
              <a:t>Click to edit master title style</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sp>
        <p:nvSpPr>
          <p:cNvPr id="6" name="Picture Placeholder 5">
            <a:extLst>
              <a:ext uri="{FF2B5EF4-FFF2-40B4-BE49-F238E27FC236}">
                <a16:creationId xmlns:a16="http://schemas.microsoft.com/office/drawing/2014/main" id="{18F153B2-DCC6-5D62-240D-028F87AB6FA1}"/>
              </a:ext>
            </a:extLst>
          </p:cNvPr>
          <p:cNvSpPr>
            <a:spLocks noGrp="1"/>
          </p:cNvSpPr>
          <p:nvPr>
            <p:ph type="pic" sz="quarter" idx="10"/>
          </p:nvPr>
        </p:nvSpPr>
        <p:spPr>
          <a:xfrm>
            <a:off x="342900" y="741098"/>
            <a:ext cx="4229100" cy="4026794"/>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Tx/>
              <a:buNone/>
              <a:defRPr>
                <a:solidFill>
                  <a:schemeClr val="tx1"/>
                </a:solidFill>
              </a:defRPr>
            </a:lvl1pPr>
          </a:lstStyle>
          <a:p>
            <a:r>
              <a:rPr lang="en-US"/>
              <a:t>Click icon to add picture</a:t>
            </a:r>
            <a:endParaRPr lang="en-US" dirty="0"/>
          </a:p>
        </p:txBody>
      </p:sp>
      <p:sp>
        <p:nvSpPr>
          <p:cNvPr id="4" name="Text Placeholder 4">
            <a:extLst>
              <a:ext uri="{FF2B5EF4-FFF2-40B4-BE49-F238E27FC236}">
                <a16:creationId xmlns:a16="http://schemas.microsoft.com/office/drawing/2014/main" id="{C3D7D3E0-16A5-B8F7-AD11-22E458158A6E}"/>
              </a:ext>
            </a:extLst>
          </p:cNvPr>
          <p:cNvSpPr>
            <a:spLocks noGrp="1"/>
          </p:cNvSpPr>
          <p:nvPr>
            <p:ph type="body" sz="quarter" idx="11"/>
          </p:nvPr>
        </p:nvSpPr>
        <p:spPr>
          <a:xfrm>
            <a:off x="342900" y="251054"/>
            <a:ext cx="8458200" cy="276999"/>
          </a:xfrm>
        </p:spPr>
        <p:txBody>
          <a:bodyPr/>
          <a:lstStyle>
            <a:lvl1pPr marL="0" indent="0">
              <a:buNone/>
              <a:defRPr sz="1800" b="0" i="0">
                <a:solidFill>
                  <a:schemeClr val="bg1"/>
                </a:solidFill>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sp>
        <p:nvSpPr>
          <p:cNvPr id="2" name="Text Placeholder 2">
            <a:extLst>
              <a:ext uri="{FF2B5EF4-FFF2-40B4-BE49-F238E27FC236}">
                <a16:creationId xmlns:a16="http://schemas.microsoft.com/office/drawing/2014/main" id="{D06B0519-25E7-5F41-1008-06ABB89A4FAD}"/>
              </a:ext>
            </a:extLst>
          </p:cNvPr>
          <p:cNvSpPr>
            <a:spLocks noGrp="1"/>
          </p:cNvSpPr>
          <p:nvPr>
            <p:ph idx="1" hasCustomPrompt="1"/>
          </p:nvPr>
        </p:nvSpPr>
        <p:spPr bwMode="black">
          <a:xfrm>
            <a:off x="4914900" y="159243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tx1"/>
                </a:solidFill>
              </a:defRPr>
            </a:lvl1pPr>
            <a:lvl2pPr marL="290512" indent="0">
              <a:spcBef>
                <a:spcPts val="2400"/>
              </a:spcBef>
              <a:buClr>
                <a:schemeClr val="accent1"/>
              </a:buClr>
              <a:buFont typeface="+mj-lt"/>
              <a:buNone/>
              <a:tabLst/>
              <a:defRPr lang="en-US" b="0" i="0" dirty="0" smtClean="0">
                <a:solidFill>
                  <a:schemeClr val="tx1"/>
                </a:solidFill>
              </a:defRPr>
            </a:lvl2pPr>
            <a:lvl3pPr marL="628650" indent="0">
              <a:spcBef>
                <a:spcPts val="2400"/>
              </a:spcBef>
              <a:buClr>
                <a:schemeClr val="accent1"/>
              </a:buClr>
              <a:buFont typeface="+mj-lt"/>
              <a:buNone/>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pic>
        <p:nvPicPr>
          <p:cNvPr id="8" name="Picture 5">
            <a:extLst>
              <a:ext uri="{FF2B5EF4-FFF2-40B4-BE49-F238E27FC236}">
                <a16:creationId xmlns:a16="http://schemas.microsoft.com/office/drawing/2014/main" id="{6A1BDF2D-A2E1-211C-899E-57937F6853F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24387589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eft 05">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C9237-21B1-7589-8534-242F5A4310AA}"/>
              </a:ext>
            </a:extLst>
          </p:cNvPr>
          <p:cNvSpPr/>
          <p:nvPr userDrawn="1"/>
        </p:nvSpPr>
        <p:spPr>
          <a:xfrm>
            <a:off x="342900" y="741098"/>
            <a:ext cx="8458200" cy="4026794"/>
          </a:xfrm>
          <a:prstGeom prst="rect">
            <a:avLst/>
          </a:prstGeom>
          <a:solidFill>
            <a:schemeClr val="tx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4914899" y="1130086"/>
            <a:ext cx="3886199" cy="249299"/>
          </a:xfrm>
          <a:prstGeom prst="rect">
            <a:avLst/>
          </a:prstGeom>
        </p:spPr>
        <p:txBody>
          <a:bodyPr rtlCol="0"/>
          <a:lstStyle>
            <a:lvl1pPr>
              <a:defRPr b="0" i="0">
                <a:solidFill>
                  <a:schemeClr val="bg1"/>
                </a:solidFill>
              </a:defRPr>
            </a:lvl1pPr>
          </a:lstStyle>
          <a:p>
            <a:r>
              <a:rPr lang="en-US" dirty="0"/>
              <a:t>Click to edit master title style</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6" name="Picture Placeholder 5">
            <a:extLst>
              <a:ext uri="{FF2B5EF4-FFF2-40B4-BE49-F238E27FC236}">
                <a16:creationId xmlns:a16="http://schemas.microsoft.com/office/drawing/2014/main" id="{18F153B2-DCC6-5D62-240D-028F87AB6FA1}"/>
              </a:ext>
            </a:extLst>
          </p:cNvPr>
          <p:cNvSpPr>
            <a:spLocks noGrp="1"/>
          </p:cNvSpPr>
          <p:nvPr>
            <p:ph type="pic" sz="quarter" idx="10"/>
          </p:nvPr>
        </p:nvSpPr>
        <p:spPr>
          <a:xfrm>
            <a:off x="342900" y="741098"/>
            <a:ext cx="4229100" cy="4026794"/>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Tx/>
              <a:buNone/>
              <a:defRPr>
                <a:solidFill>
                  <a:schemeClr val="tx1"/>
                </a:solidFill>
              </a:defRPr>
            </a:lvl1pPr>
          </a:lstStyle>
          <a:p>
            <a:r>
              <a:rPr lang="en-US"/>
              <a:t>Click icon to add picture</a:t>
            </a:r>
            <a:endParaRPr lang="en-US" dirty="0"/>
          </a:p>
        </p:txBody>
      </p:sp>
      <p:sp>
        <p:nvSpPr>
          <p:cNvPr id="4" name="Text Placeholder 4">
            <a:extLst>
              <a:ext uri="{FF2B5EF4-FFF2-40B4-BE49-F238E27FC236}">
                <a16:creationId xmlns:a16="http://schemas.microsoft.com/office/drawing/2014/main" id="{C3D7D3E0-16A5-B8F7-AD11-22E458158A6E}"/>
              </a:ext>
            </a:extLst>
          </p:cNvPr>
          <p:cNvSpPr>
            <a:spLocks noGrp="1"/>
          </p:cNvSpPr>
          <p:nvPr>
            <p:ph type="body" sz="quarter" idx="11"/>
          </p:nvPr>
        </p:nvSpPr>
        <p:spPr>
          <a:xfrm>
            <a:off x="342900" y="251054"/>
            <a:ext cx="8458200" cy="276999"/>
          </a:xfrm>
        </p:spPr>
        <p:txBody>
          <a:bodyPr/>
          <a:lstStyle>
            <a:lvl1pPr marL="0" indent="0">
              <a:buNone/>
              <a:defRPr sz="1800" b="0" i="0">
                <a:solidFill>
                  <a:schemeClr val="tx1"/>
                </a:solidFill>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sp>
        <p:nvSpPr>
          <p:cNvPr id="2" name="Text Placeholder 2">
            <a:extLst>
              <a:ext uri="{FF2B5EF4-FFF2-40B4-BE49-F238E27FC236}">
                <a16:creationId xmlns:a16="http://schemas.microsoft.com/office/drawing/2014/main" id="{92D66BE8-5673-57C2-5377-AB27E05620D6}"/>
              </a:ext>
            </a:extLst>
          </p:cNvPr>
          <p:cNvSpPr>
            <a:spLocks noGrp="1"/>
          </p:cNvSpPr>
          <p:nvPr>
            <p:ph idx="1" hasCustomPrompt="1"/>
          </p:nvPr>
        </p:nvSpPr>
        <p:spPr bwMode="black">
          <a:xfrm>
            <a:off x="4914900" y="159243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bg1"/>
                </a:solidFill>
              </a:defRPr>
            </a:lvl1pPr>
            <a:lvl2pPr marL="290512" indent="0">
              <a:spcBef>
                <a:spcPts val="2400"/>
              </a:spcBef>
              <a:buClr>
                <a:schemeClr val="accent1"/>
              </a:buClr>
              <a:buFont typeface="+mj-lt"/>
              <a:buNone/>
              <a:tabLst/>
              <a:defRPr lang="en-US" b="0" i="0" dirty="0" smtClean="0">
                <a:solidFill>
                  <a:schemeClr val="bg1"/>
                </a:solidFill>
              </a:defRPr>
            </a:lvl2pPr>
            <a:lvl3pPr marL="628650" indent="0">
              <a:spcBef>
                <a:spcPts val="2400"/>
              </a:spcBef>
              <a:buClr>
                <a:schemeClr val="accent1"/>
              </a:buClr>
              <a:buFont typeface="+mj-lt"/>
              <a:buNone/>
              <a:defRPr lang="en-US" b="0" i="0" dirty="0" smtClean="0">
                <a:solidFill>
                  <a:schemeClr val="bg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pic>
        <p:nvPicPr>
          <p:cNvPr id="3" name="Picture 5">
            <a:extLst>
              <a:ext uri="{FF2B5EF4-FFF2-40B4-BE49-F238E27FC236}">
                <a16:creationId xmlns:a16="http://schemas.microsoft.com/office/drawing/2014/main" id="{501942FC-7247-0912-C272-12128F09AB0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373329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eft 06">
    <p:bg>
      <p:bgPr>
        <a:solidFill>
          <a:schemeClr val="bg1"/>
        </a:solidFill>
        <a:effectLst/>
      </p:bgPr>
    </p:bg>
    <p:spTree>
      <p:nvGrpSpPr>
        <p:cNvPr id="1" name=""/>
        <p:cNvGrpSpPr/>
        <p:nvPr/>
      </p:nvGrpSpPr>
      <p:grpSpPr>
        <a:xfrm>
          <a:off x="0" y="0"/>
          <a:ext cx="0" cy="0"/>
          <a:chOff x="0" y="0"/>
          <a:chExt cx="0" cy="0"/>
        </a:xfrm>
      </p:grpSpPr>
      <p:sp>
        <p:nvSpPr>
          <p:cNvPr id="11" name="Picture Placeholder 5">
            <a:extLst>
              <a:ext uri="{FF2B5EF4-FFF2-40B4-BE49-F238E27FC236}">
                <a16:creationId xmlns:a16="http://schemas.microsoft.com/office/drawing/2014/main" id="{43DA54E9-B11C-0007-E15A-93D370DC3DBC}"/>
              </a:ext>
            </a:extLst>
          </p:cNvPr>
          <p:cNvSpPr>
            <a:spLocks noGrp="1"/>
          </p:cNvSpPr>
          <p:nvPr>
            <p:ph type="pic" sz="quarter" idx="10"/>
          </p:nvPr>
        </p:nvSpPr>
        <p:spPr>
          <a:xfrm>
            <a:off x="342900" y="741098"/>
            <a:ext cx="4229100" cy="4026794"/>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Tx/>
              <a:buNone/>
              <a:defRPr>
                <a:solidFill>
                  <a:schemeClr val="tx1"/>
                </a:solidFill>
              </a:defRPr>
            </a:lvl1pPr>
          </a:lstStyle>
          <a:p>
            <a:r>
              <a:rPr lang="en-US"/>
              <a:t>Click icon to add picture</a:t>
            </a:r>
            <a:endParaRPr lang="en-US" dirty="0"/>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4914899" y="1130086"/>
            <a:ext cx="3886199" cy="249299"/>
          </a:xfrm>
          <a:prstGeom prst="rect">
            <a:avLst/>
          </a:prstGeom>
        </p:spPr>
        <p:txBody>
          <a:bodyPr rtlCol="0"/>
          <a:lstStyle>
            <a:lvl1pPr>
              <a:defRPr b="0" i="0">
                <a:solidFill>
                  <a:schemeClr val="tx1"/>
                </a:solidFill>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4914900" y="159243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tx1"/>
                </a:solidFill>
              </a:defRPr>
            </a:lvl1pPr>
            <a:lvl2pPr marL="290512" indent="0">
              <a:spcBef>
                <a:spcPts val="2400"/>
              </a:spcBef>
              <a:buClr>
                <a:schemeClr val="accent1"/>
              </a:buClr>
              <a:buFont typeface="+mj-lt"/>
              <a:buNone/>
              <a:tabLst/>
              <a:defRPr lang="en-US" b="0" i="0" dirty="0" smtClean="0">
                <a:solidFill>
                  <a:schemeClr val="tx1"/>
                </a:solidFill>
              </a:defRPr>
            </a:lvl2pPr>
            <a:lvl3pPr marL="628650" indent="0">
              <a:spcBef>
                <a:spcPts val="2400"/>
              </a:spcBef>
              <a:buClr>
                <a:schemeClr val="accent1"/>
              </a:buClr>
              <a:buFont typeface="+mj-lt"/>
              <a:buNone/>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5" name="Text Placeholder 4">
            <a:extLst>
              <a:ext uri="{FF2B5EF4-FFF2-40B4-BE49-F238E27FC236}">
                <a16:creationId xmlns:a16="http://schemas.microsoft.com/office/drawing/2014/main" id="{CC6F59BF-3972-C416-F4C6-CEB6AE37B787}"/>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pic>
        <p:nvPicPr>
          <p:cNvPr id="2" name="Picture 5">
            <a:extLst>
              <a:ext uri="{FF2B5EF4-FFF2-40B4-BE49-F238E27FC236}">
                <a16:creationId xmlns:a16="http://schemas.microsoft.com/office/drawing/2014/main" id="{BB001DF3-1A6A-C93A-E9C9-B071F0B8EBC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42434761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Right 01">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5EB023-B57F-6ED3-E83C-3A6A8D5E61B7}"/>
              </a:ext>
            </a:extLst>
          </p:cNvPr>
          <p:cNvSpPr/>
          <p:nvPr userDrawn="1"/>
        </p:nvSpPr>
        <p:spPr>
          <a:xfrm>
            <a:off x="342900" y="741098"/>
            <a:ext cx="8458200" cy="4026794"/>
          </a:xfrm>
          <a:prstGeom prst="rect">
            <a:avLst/>
          </a:prstGeom>
          <a:solidFill>
            <a:srgbClr val="F0F3F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10" name="Picture Placeholder 5">
            <a:extLst>
              <a:ext uri="{FF2B5EF4-FFF2-40B4-BE49-F238E27FC236}">
                <a16:creationId xmlns:a16="http://schemas.microsoft.com/office/drawing/2014/main" id="{E2B11040-D09D-F5A8-D26E-C1E014DBE2B7}"/>
              </a:ext>
            </a:extLst>
          </p:cNvPr>
          <p:cNvSpPr>
            <a:spLocks noGrp="1"/>
          </p:cNvSpPr>
          <p:nvPr>
            <p:ph type="pic" sz="quarter" idx="10"/>
          </p:nvPr>
        </p:nvSpPr>
        <p:spPr>
          <a:xfrm>
            <a:off x="4572000" y="741098"/>
            <a:ext cx="4229100" cy="4026794"/>
          </a:xfrm>
          <a:blipFill>
            <a:blip r:embed="rId2" cstate="screen">
              <a:extLst>
                <a:ext uri="{28A0092B-C50C-407E-A947-70E740481C1C}">
                  <a14:useLocalDpi xmlns:a14="http://schemas.microsoft.com/office/drawing/2010/main"/>
                </a:ext>
              </a:extLst>
            </a:blip>
            <a:stretch>
              <a:fillRect/>
            </a:stretch>
          </a:blipFill>
          <a:ln>
            <a:noFill/>
          </a:ln>
        </p:spPr>
        <p:txBody>
          <a:bodyPr/>
          <a:lstStyle>
            <a:lvl1pPr marL="0" indent="0">
              <a:buFontTx/>
              <a:buNone/>
              <a:defRPr>
                <a:solidFill>
                  <a:schemeClr val="tx1"/>
                </a:solidFill>
              </a:defRPr>
            </a:lvl1pPr>
          </a:lstStyle>
          <a:p>
            <a:r>
              <a:rPr lang="en-US"/>
              <a:t>Click icon to add picture</a:t>
            </a:r>
            <a:endParaRPr lang="en-US" dirty="0"/>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685799" y="1130086"/>
            <a:ext cx="3886199" cy="249299"/>
          </a:xfrm>
          <a:prstGeom prst="rect">
            <a:avLst/>
          </a:prstGeom>
        </p:spPr>
        <p:txBody>
          <a:bodyPr rtlCol="0"/>
          <a:lstStyle>
            <a:lvl1pPr>
              <a:defRPr b="0" i="0">
                <a:solidFill>
                  <a:schemeClr val="tx1"/>
                </a:solidFill>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685800" y="180102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tx1"/>
                </a:solidFill>
              </a:defRPr>
            </a:lvl1pPr>
            <a:lvl2pPr marL="290512" indent="0">
              <a:spcBef>
                <a:spcPts val="2400"/>
              </a:spcBef>
              <a:buClr>
                <a:schemeClr val="accent1"/>
              </a:buClr>
              <a:buFont typeface="+mj-lt"/>
              <a:buNone/>
              <a:tabLst/>
              <a:defRPr lang="en-US" b="0" i="0" dirty="0" smtClean="0">
                <a:solidFill>
                  <a:schemeClr val="tx1"/>
                </a:solidFill>
              </a:defRPr>
            </a:lvl2pPr>
            <a:lvl3pPr marL="628650" indent="0">
              <a:spcBef>
                <a:spcPts val="2400"/>
              </a:spcBef>
              <a:buClr>
                <a:schemeClr val="accent1"/>
              </a:buClr>
              <a:buFont typeface="+mj-lt"/>
              <a:buNone/>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4" name="Text Placeholder 4">
            <a:extLst>
              <a:ext uri="{FF2B5EF4-FFF2-40B4-BE49-F238E27FC236}">
                <a16:creationId xmlns:a16="http://schemas.microsoft.com/office/drawing/2014/main" id="{EB1EB00D-99A9-681E-DEFB-DA2078FED37A}"/>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pic>
        <p:nvPicPr>
          <p:cNvPr id="2" name="Picture 5">
            <a:extLst>
              <a:ext uri="{FF2B5EF4-FFF2-40B4-BE49-F238E27FC236}">
                <a16:creationId xmlns:a16="http://schemas.microsoft.com/office/drawing/2014/main" id="{B54A7858-9097-A752-015D-D6AAA1B5FCA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6830459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Right 0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172C6-7941-10DC-CF20-F36DDAE0F486}"/>
              </a:ext>
            </a:extLst>
          </p:cNvPr>
          <p:cNvSpPr/>
          <p:nvPr userDrawn="1"/>
        </p:nvSpPr>
        <p:spPr>
          <a:xfrm>
            <a:off x="342900" y="741098"/>
            <a:ext cx="8458200" cy="4026794"/>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685799" y="1130086"/>
            <a:ext cx="3886199" cy="249299"/>
          </a:xfrm>
          <a:prstGeom prst="rect">
            <a:avLst/>
          </a:prstGeom>
        </p:spPr>
        <p:txBody>
          <a:bodyPr rtlCol="0"/>
          <a:lstStyle>
            <a:lvl1pPr>
              <a:defRPr b="0" i="0">
                <a:solidFill>
                  <a:schemeClr val="tx1"/>
                </a:solidFill>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685800" y="180102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tx1"/>
                </a:solidFill>
              </a:defRPr>
            </a:lvl1pPr>
            <a:lvl2pPr marL="290512" indent="0">
              <a:spcBef>
                <a:spcPts val="2400"/>
              </a:spcBef>
              <a:buClr>
                <a:schemeClr val="accent1"/>
              </a:buClr>
              <a:buFont typeface="+mj-lt"/>
              <a:buNone/>
              <a:tabLst/>
              <a:defRPr lang="en-US" b="0" i="0" dirty="0" smtClean="0">
                <a:solidFill>
                  <a:schemeClr val="tx1"/>
                </a:solidFill>
              </a:defRPr>
            </a:lvl2pPr>
            <a:lvl3pPr marL="628650" indent="0">
              <a:spcBef>
                <a:spcPts val="2400"/>
              </a:spcBef>
              <a:buClr>
                <a:schemeClr val="accent1"/>
              </a:buClr>
              <a:buFont typeface="+mj-lt"/>
              <a:buNone/>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6" name="Picture Placeholder 5">
            <a:extLst>
              <a:ext uri="{FF2B5EF4-FFF2-40B4-BE49-F238E27FC236}">
                <a16:creationId xmlns:a16="http://schemas.microsoft.com/office/drawing/2014/main" id="{18F153B2-DCC6-5D62-240D-028F87AB6FA1}"/>
              </a:ext>
            </a:extLst>
          </p:cNvPr>
          <p:cNvSpPr>
            <a:spLocks noGrp="1"/>
          </p:cNvSpPr>
          <p:nvPr>
            <p:ph type="pic" sz="quarter" idx="10"/>
          </p:nvPr>
        </p:nvSpPr>
        <p:spPr>
          <a:xfrm>
            <a:off x="4572000" y="741098"/>
            <a:ext cx="4229100" cy="4026794"/>
          </a:xfrm>
          <a:blipFill>
            <a:blip r:embed="rId2" cstate="screen">
              <a:extLst>
                <a:ext uri="{28A0092B-C50C-407E-A947-70E740481C1C}">
                  <a14:useLocalDpi xmlns:a14="http://schemas.microsoft.com/office/drawing/2010/main"/>
                </a:ext>
              </a:extLst>
            </a:blip>
            <a:stretch>
              <a:fillRect/>
            </a:stretch>
          </a:blipFill>
          <a:ln>
            <a:noFill/>
          </a:ln>
        </p:spPr>
        <p:txBody>
          <a:bodyPr/>
          <a:lstStyle>
            <a:lvl1pPr marL="0" indent="0">
              <a:buFontTx/>
              <a:buNone/>
              <a:defRPr>
                <a:solidFill>
                  <a:schemeClr val="tx1"/>
                </a:solidFill>
              </a:defRPr>
            </a:lvl1pPr>
          </a:lstStyle>
          <a:p>
            <a:r>
              <a:rPr lang="en-US"/>
              <a:t>Click icon to add picture</a:t>
            </a:r>
            <a:endParaRPr lang="en-US" dirty="0"/>
          </a:p>
        </p:txBody>
      </p:sp>
      <p:sp>
        <p:nvSpPr>
          <p:cNvPr id="4" name="Text Placeholder 4">
            <a:extLst>
              <a:ext uri="{FF2B5EF4-FFF2-40B4-BE49-F238E27FC236}">
                <a16:creationId xmlns:a16="http://schemas.microsoft.com/office/drawing/2014/main" id="{32A80DAB-0560-C026-CDA5-EE5E8FA91C38}"/>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pic>
        <p:nvPicPr>
          <p:cNvPr id="3" name="Picture 5">
            <a:extLst>
              <a:ext uri="{FF2B5EF4-FFF2-40B4-BE49-F238E27FC236}">
                <a16:creationId xmlns:a16="http://schemas.microsoft.com/office/drawing/2014/main" id="{887D851D-6D9B-3A05-6571-24C66CDF51F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8785470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68" userDrawn="1">
          <p15:clr>
            <a:srgbClr val="FBAE40"/>
          </p15:clr>
        </p15:guide>
        <p15:guide id="3" orient="horz" pos="30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Right 03">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D8E-D8C0-63E3-C8CD-2A21011AEB67}"/>
              </a:ext>
            </a:extLst>
          </p:cNvPr>
          <p:cNvSpPr/>
          <p:nvPr userDrawn="1"/>
        </p:nvSpPr>
        <p:spPr>
          <a:xfrm>
            <a:off x="342900" y="741098"/>
            <a:ext cx="8458200" cy="4026794"/>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10" name="Picture Placeholder 5">
            <a:extLst>
              <a:ext uri="{FF2B5EF4-FFF2-40B4-BE49-F238E27FC236}">
                <a16:creationId xmlns:a16="http://schemas.microsoft.com/office/drawing/2014/main" id="{1D2F4B6B-86A6-760F-8660-59AE80032500}"/>
              </a:ext>
            </a:extLst>
          </p:cNvPr>
          <p:cNvSpPr>
            <a:spLocks noGrp="1"/>
          </p:cNvSpPr>
          <p:nvPr>
            <p:ph type="pic" sz="quarter" idx="10"/>
          </p:nvPr>
        </p:nvSpPr>
        <p:spPr>
          <a:xfrm>
            <a:off x="4572000" y="741098"/>
            <a:ext cx="4229100" cy="4026794"/>
          </a:xfrm>
          <a:blipFill>
            <a:blip r:embed="rId2" cstate="screen">
              <a:extLst>
                <a:ext uri="{28A0092B-C50C-407E-A947-70E740481C1C}">
                  <a14:useLocalDpi xmlns:a14="http://schemas.microsoft.com/office/drawing/2010/main"/>
                </a:ext>
              </a:extLst>
            </a:blip>
            <a:stretch>
              <a:fillRect/>
            </a:stretch>
          </a:blipFill>
          <a:ln>
            <a:noFill/>
          </a:ln>
        </p:spPr>
        <p:txBody>
          <a:bodyPr/>
          <a:lstStyle>
            <a:lvl1pPr marL="0" indent="0">
              <a:buFontTx/>
              <a:buNone/>
              <a:defRPr>
                <a:solidFill>
                  <a:schemeClr val="tx1"/>
                </a:solidFill>
              </a:defRPr>
            </a:lvl1pPr>
          </a:lstStyle>
          <a:p>
            <a:r>
              <a:rPr lang="en-US"/>
              <a:t>Click icon to add picture</a:t>
            </a:r>
            <a:endParaRPr lang="en-US" dirty="0"/>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685799" y="1130086"/>
            <a:ext cx="3886199" cy="249299"/>
          </a:xfrm>
          <a:prstGeom prst="rect">
            <a:avLst/>
          </a:prstGeom>
        </p:spPr>
        <p:txBody>
          <a:bodyPr rtlCol="0"/>
          <a:lstStyle>
            <a:lvl1pPr>
              <a:defRPr b="0" i="0">
                <a:solidFill>
                  <a:schemeClr val="tx1"/>
                </a:solidFill>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685800" y="180102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tx1"/>
                </a:solidFill>
              </a:defRPr>
            </a:lvl1pPr>
            <a:lvl2pPr marL="290512" indent="0">
              <a:spcBef>
                <a:spcPts val="2400"/>
              </a:spcBef>
              <a:buClr>
                <a:schemeClr val="accent1"/>
              </a:buClr>
              <a:buFont typeface="+mj-lt"/>
              <a:buNone/>
              <a:tabLst/>
              <a:defRPr lang="en-US" b="0" i="0" dirty="0" smtClean="0">
                <a:solidFill>
                  <a:schemeClr val="tx1"/>
                </a:solidFill>
              </a:defRPr>
            </a:lvl2pPr>
            <a:lvl3pPr marL="628650" indent="0">
              <a:spcBef>
                <a:spcPts val="2400"/>
              </a:spcBef>
              <a:buClr>
                <a:schemeClr val="accent1"/>
              </a:buClr>
              <a:buFont typeface="+mj-lt"/>
              <a:buNone/>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sp>
        <p:nvSpPr>
          <p:cNvPr id="4" name="Text Placeholder 4">
            <a:extLst>
              <a:ext uri="{FF2B5EF4-FFF2-40B4-BE49-F238E27FC236}">
                <a16:creationId xmlns:a16="http://schemas.microsoft.com/office/drawing/2014/main" id="{E95F8E09-B8F1-3CEB-8E74-47308AAD00FD}"/>
              </a:ext>
            </a:extLst>
          </p:cNvPr>
          <p:cNvSpPr>
            <a:spLocks noGrp="1"/>
          </p:cNvSpPr>
          <p:nvPr>
            <p:ph type="body" sz="quarter" idx="11"/>
          </p:nvPr>
        </p:nvSpPr>
        <p:spPr>
          <a:xfrm>
            <a:off x="342900" y="251054"/>
            <a:ext cx="8458200" cy="276999"/>
          </a:xfrm>
        </p:spPr>
        <p:txBody>
          <a:bodyPr/>
          <a:lstStyle>
            <a:lvl1pPr marL="0" indent="0">
              <a:buNone/>
              <a:defRPr sz="1800" b="0" i="0">
                <a:solidFill>
                  <a:schemeClr val="bg1"/>
                </a:solidFill>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pic>
        <p:nvPicPr>
          <p:cNvPr id="3" name="Picture 5">
            <a:extLst>
              <a:ext uri="{FF2B5EF4-FFF2-40B4-BE49-F238E27FC236}">
                <a16:creationId xmlns:a16="http://schemas.microsoft.com/office/drawing/2014/main" id="{087D9F7C-C39A-A353-2F90-5CF11836BB1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7470071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Right 04">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C9469E-6C0C-6F45-91AC-47DB22A0FCFE}"/>
              </a:ext>
            </a:extLst>
          </p:cNvPr>
          <p:cNvSpPr/>
          <p:nvPr userDrawn="1"/>
        </p:nvSpPr>
        <p:spPr>
          <a:xfrm>
            <a:off x="342900" y="741098"/>
            <a:ext cx="8458200" cy="4026794"/>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10" name="Picture Placeholder 5">
            <a:extLst>
              <a:ext uri="{FF2B5EF4-FFF2-40B4-BE49-F238E27FC236}">
                <a16:creationId xmlns:a16="http://schemas.microsoft.com/office/drawing/2014/main" id="{056D4CE7-03F2-9C5F-F6DF-8FEF8AF2725E}"/>
              </a:ext>
            </a:extLst>
          </p:cNvPr>
          <p:cNvSpPr>
            <a:spLocks noGrp="1"/>
          </p:cNvSpPr>
          <p:nvPr>
            <p:ph type="pic" sz="quarter" idx="10"/>
          </p:nvPr>
        </p:nvSpPr>
        <p:spPr>
          <a:xfrm>
            <a:off x="4572000" y="741098"/>
            <a:ext cx="4229100" cy="4026794"/>
          </a:xfrm>
          <a:blipFill>
            <a:blip r:embed="rId2" cstate="screen">
              <a:extLst>
                <a:ext uri="{28A0092B-C50C-407E-A947-70E740481C1C}">
                  <a14:useLocalDpi xmlns:a14="http://schemas.microsoft.com/office/drawing/2010/main"/>
                </a:ext>
              </a:extLst>
            </a:blip>
            <a:stretch>
              <a:fillRect/>
            </a:stretch>
          </a:blipFill>
          <a:ln>
            <a:noFill/>
          </a:ln>
        </p:spPr>
        <p:txBody>
          <a:bodyPr/>
          <a:lstStyle>
            <a:lvl1pPr marL="0" indent="0">
              <a:buFontTx/>
              <a:buNone/>
              <a:defRPr>
                <a:solidFill>
                  <a:schemeClr val="tx1"/>
                </a:solidFill>
              </a:defRPr>
            </a:lvl1pPr>
          </a:lstStyle>
          <a:p>
            <a:r>
              <a:rPr lang="en-US"/>
              <a:t>Click icon to add picture</a:t>
            </a:r>
            <a:endParaRPr lang="en-US" dirty="0"/>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685799" y="1130086"/>
            <a:ext cx="3886199" cy="249299"/>
          </a:xfrm>
          <a:prstGeom prst="rect">
            <a:avLst/>
          </a:prstGeom>
        </p:spPr>
        <p:txBody>
          <a:bodyPr rtlCol="0"/>
          <a:lstStyle>
            <a:lvl1pPr>
              <a:defRPr b="0" i="0">
                <a:solidFill>
                  <a:schemeClr val="tx1"/>
                </a:solidFill>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685800" y="180102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tx1"/>
                </a:solidFill>
              </a:defRPr>
            </a:lvl1pPr>
            <a:lvl2pPr marL="290512" indent="0">
              <a:spcBef>
                <a:spcPts val="2400"/>
              </a:spcBef>
              <a:buClr>
                <a:schemeClr val="accent1"/>
              </a:buClr>
              <a:buFont typeface="+mj-lt"/>
              <a:buNone/>
              <a:tabLst/>
              <a:defRPr lang="en-US" b="0" i="0" dirty="0" smtClean="0">
                <a:solidFill>
                  <a:schemeClr val="tx1"/>
                </a:solidFill>
              </a:defRPr>
            </a:lvl2pPr>
            <a:lvl3pPr marL="628650" indent="0">
              <a:spcBef>
                <a:spcPts val="2400"/>
              </a:spcBef>
              <a:buClr>
                <a:schemeClr val="accent1"/>
              </a:buClr>
              <a:buFont typeface="+mj-lt"/>
              <a:buNone/>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sp>
        <p:nvSpPr>
          <p:cNvPr id="4" name="Text Placeholder 4">
            <a:extLst>
              <a:ext uri="{FF2B5EF4-FFF2-40B4-BE49-F238E27FC236}">
                <a16:creationId xmlns:a16="http://schemas.microsoft.com/office/drawing/2014/main" id="{2606EA28-EE91-A01B-DFC7-2C5177839DE0}"/>
              </a:ext>
            </a:extLst>
          </p:cNvPr>
          <p:cNvSpPr>
            <a:spLocks noGrp="1"/>
          </p:cNvSpPr>
          <p:nvPr>
            <p:ph type="body" sz="quarter" idx="11"/>
          </p:nvPr>
        </p:nvSpPr>
        <p:spPr>
          <a:xfrm>
            <a:off x="342900" y="251054"/>
            <a:ext cx="8458200" cy="276999"/>
          </a:xfrm>
        </p:spPr>
        <p:txBody>
          <a:bodyPr/>
          <a:lstStyle>
            <a:lvl1pPr marL="0" indent="0">
              <a:buNone/>
              <a:defRPr sz="1800" b="0" i="0">
                <a:solidFill>
                  <a:schemeClr val="bg1"/>
                </a:solidFill>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pic>
        <p:nvPicPr>
          <p:cNvPr id="3" name="Picture 5">
            <a:extLst>
              <a:ext uri="{FF2B5EF4-FFF2-40B4-BE49-F238E27FC236}">
                <a16:creationId xmlns:a16="http://schemas.microsoft.com/office/drawing/2014/main" id="{6306C6E4-55DF-C4B4-0B7E-17561E124A3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2544985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Right 05">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C9469E-6C0C-6F45-91AC-47DB22A0FCFE}"/>
              </a:ext>
            </a:extLst>
          </p:cNvPr>
          <p:cNvSpPr/>
          <p:nvPr userDrawn="1"/>
        </p:nvSpPr>
        <p:spPr>
          <a:xfrm>
            <a:off x="342900" y="741098"/>
            <a:ext cx="8458200" cy="4026794"/>
          </a:xfrm>
          <a:prstGeom prst="rect">
            <a:avLst/>
          </a:prstGeom>
          <a:solidFill>
            <a:schemeClr val="tx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10" name="Picture Placeholder 5">
            <a:extLst>
              <a:ext uri="{FF2B5EF4-FFF2-40B4-BE49-F238E27FC236}">
                <a16:creationId xmlns:a16="http://schemas.microsoft.com/office/drawing/2014/main" id="{056D4CE7-03F2-9C5F-F6DF-8FEF8AF2725E}"/>
              </a:ext>
            </a:extLst>
          </p:cNvPr>
          <p:cNvSpPr>
            <a:spLocks noGrp="1"/>
          </p:cNvSpPr>
          <p:nvPr>
            <p:ph type="pic" sz="quarter" idx="10"/>
          </p:nvPr>
        </p:nvSpPr>
        <p:spPr>
          <a:xfrm>
            <a:off x="4572000" y="741098"/>
            <a:ext cx="4229100" cy="4026794"/>
          </a:xfrm>
          <a:blipFill>
            <a:blip r:embed="rId2" cstate="screen">
              <a:extLst>
                <a:ext uri="{28A0092B-C50C-407E-A947-70E740481C1C}">
                  <a14:useLocalDpi xmlns:a14="http://schemas.microsoft.com/office/drawing/2010/main"/>
                </a:ext>
              </a:extLst>
            </a:blip>
            <a:stretch>
              <a:fillRect/>
            </a:stretch>
          </a:blipFill>
          <a:ln>
            <a:noFill/>
          </a:ln>
        </p:spPr>
        <p:txBody>
          <a:bodyPr/>
          <a:lstStyle>
            <a:lvl1pPr marL="0" indent="0">
              <a:buFontTx/>
              <a:buNone/>
              <a:defRPr>
                <a:solidFill>
                  <a:schemeClr val="tx1"/>
                </a:solidFill>
              </a:defRPr>
            </a:lvl1pPr>
          </a:lstStyle>
          <a:p>
            <a:r>
              <a:rPr lang="en-US"/>
              <a:t>Click icon to add picture</a:t>
            </a:r>
            <a:endParaRPr lang="en-US" dirty="0"/>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685799" y="1130086"/>
            <a:ext cx="3886199" cy="249299"/>
          </a:xfrm>
          <a:prstGeom prst="rect">
            <a:avLst/>
          </a:prstGeom>
        </p:spPr>
        <p:txBody>
          <a:bodyPr rtlCol="0"/>
          <a:lstStyle>
            <a:lvl1pPr>
              <a:defRPr b="0" i="0">
                <a:solidFill>
                  <a:schemeClr val="bg1"/>
                </a:solidFill>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685800" y="180102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bg1"/>
                </a:solidFill>
              </a:defRPr>
            </a:lvl1pPr>
            <a:lvl2pPr marL="290512" indent="0">
              <a:spcBef>
                <a:spcPts val="2400"/>
              </a:spcBef>
              <a:buClr>
                <a:schemeClr val="accent1"/>
              </a:buClr>
              <a:buFont typeface="+mj-lt"/>
              <a:buNone/>
              <a:tabLst/>
              <a:defRPr lang="en-US" b="0" i="0" dirty="0" smtClean="0">
                <a:solidFill>
                  <a:schemeClr val="bg1"/>
                </a:solidFill>
              </a:defRPr>
            </a:lvl2pPr>
            <a:lvl3pPr marL="628650" indent="0">
              <a:spcBef>
                <a:spcPts val="2400"/>
              </a:spcBef>
              <a:buClr>
                <a:schemeClr val="accent1"/>
              </a:buClr>
              <a:buFont typeface="+mj-lt"/>
              <a:buNone/>
              <a:defRPr lang="en-US" b="0" i="0" dirty="0" smtClean="0">
                <a:solidFill>
                  <a:schemeClr val="bg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4" name="Text Placeholder 4">
            <a:extLst>
              <a:ext uri="{FF2B5EF4-FFF2-40B4-BE49-F238E27FC236}">
                <a16:creationId xmlns:a16="http://schemas.microsoft.com/office/drawing/2014/main" id="{2606EA28-EE91-A01B-DFC7-2C5177839DE0}"/>
              </a:ext>
            </a:extLst>
          </p:cNvPr>
          <p:cNvSpPr>
            <a:spLocks noGrp="1"/>
          </p:cNvSpPr>
          <p:nvPr>
            <p:ph type="body" sz="quarter" idx="11"/>
          </p:nvPr>
        </p:nvSpPr>
        <p:spPr>
          <a:xfrm>
            <a:off x="342900" y="251054"/>
            <a:ext cx="8458200" cy="276999"/>
          </a:xfrm>
        </p:spPr>
        <p:txBody>
          <a:bodyPr/>
          <a:lstStyle>
            <a:lvl1pPr marL="0" indent="0">
              <a:buNone/>
              <a:defRPr sz="1800" b="0" i="0">
                <a:solidFill>
                  <a:schemeClr val="tx1"/>
                </a:solidFill>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pic>
        <p:nvPicPr>
          <p:cNvPr id="2" name="Picture 5">
            <a:extLst>
              <a:ext uri="{FF2B5EF4-FFF2-40B4-BE49-F238E27FC236}">
                <a16:creationId xmlns:a16="http://schemas.microsoft.com/office/drawing/2014/main" id="{3E072F91-295E-7A67-FEE4-CF3A896F46B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568724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Right 06">
    <p:bg>
      <p:bgPr>
        <a:solidFill>
          <a:schemeClr val="bg1"/>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E2B11040-D09D-F5A8-D26E-C1E014DBE2B7}"/>
              </a:ext>
            </a:extLst>
          </p:cNvPr>
          <p:cNvSpPr>
            <a:spLocks noGrp="1"/>
          </p:cNvSpPr>
          <p:nvPr>
            <p:ph type="pic" sz="quarter" idx="10"/>
          </p:nvPr>
        </p:nvSpPr>
        <p:spPr>
          <a:xfrm>
            <a:off x="4572000" y="741098"/>
            <a:ext cx="4229100" cy="4026794"/>
          </a:xfrm>
          <a:blipFill>
            <a:blip r:embed="rId2" cstate="screen">
              <a:extLst>
                <a:ext uri="{28A0092B-C50C-407E-A947-70E740481C1C}">
                  <a14:useLocalDpi xmlns:a14="http://schemas.microsoft.com/office/drawing/2010/main"/>
                </a:ext>
              </a:extLst>
            </a:blip>
            <a:stretch>
              <a:fillRect/>
            </a:stretch>
          </a:blipFill>
          <a:ln>
            <a:noFill/>
          </a:ln>
        </p:spPr>
        <p:txBody>
          <a:bodyPr/>
          <a:lstStyle>
            <a:lvl1pPr marL="0" indent="0">
              <a:buFontTx/>
              <a:buNone/>
              <a:defRPr>
                <a:solidFill>
                  <a:schemeClr val="tx1"/>
                </a:solidFill>
              </a:defRPr>
            </a:lvl1pPr>
          </a:lstStyle>
          <a:p>
            <a:r>
              <a:rPr lang="en-US"/>
              <a:t>Click icon to add picture</a:t>
            </a:r>
            <a:endParaRPr lang="en-US" dirty="0"/>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685799" y="1130086"/>
            <a:ext cx="3886199" cy="249299"/>
          </a:xfrm>
          <a:prstGeom prst="rect">
            <a:avLst/>
          </a:prstGeom>
        </p:spPr>
        <p:txBody>
          <a:bodyPr rtlCol="0"/>
          <a:lstStyle>
            <a:lvl1pPr>
              <a:defRPr b="0" i="0">
                <a:solidFill>
                  <a:schemeClr val="tx1"/>
                </a:solidFill>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685800" y="1801020"/>
            <a:ext cx="3886198" cy="1354217"/>
          </a:xfrm>
          <a:prstGeom prst="rect">
            <a:avLst/>
          </a:prstGeom>
        </p:spPr>
        <p:txBody>
          <a:bodyPr rtlCol="0"/>
          <a:lstStyle>
            <a:lvl1pPr marL="0" indent="0">
              <a:spcBef>
                <a:spcPts val="2400"/>
              </a:spcBef>
              <a:buClr>
                <a:schemeClr val="accent1"/>
              </a:buClr>
              <a:buFont typeface="+mj-lt"/>
              <a:buNone/>
              <a:defRPr lang="en-US" sz="1600" b="0" i="0" dirty="0" smtClean="0">
                <a:solidFill>
                  <a:schemeClr val="tx1"/>
                </a:solidFill>
              </a:defRPr>
            </a:lvl1pPr>
            <a:lvl2pPr marL="290512" indent="0">
              <a:spcBef>
                <a:spcPts val="2400"/>
              </a:spcBef>
              <a:buClr>
                <a:schemeClr val="accent1"/>
              </a:buClr>
              <a:buFont typeface="+mj-lt"/>
              <a:buNone/>
              <a:tabLst/>
              <a:defRPr lang="en-US" b="0" i="0" dirty="0" smtClean="0">
                <a:solidFill>
                  <a:schemeClr val="tx1"/>
                </a:solidFill>
              </a:defRPr>
            </a:lvl2pPr>
            <a:lvl3pPr marL="628650" indent="0">
              <a:spcBef>
                <a:spcPts val="2400"/>
              </a:spcBef>
              <a:buClr>
                <a:schemeClr val="accent1"/>
              </a:buClr>
              <a:buFont typeface="+mj-lt"/>
              <a:buNone/>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4" name="Text Placeholder 4">
            <a:extLst>
              <a:ext uri="{FF2B5EF4-FFF2-40B4-BE49-F238E27FC236}">
                <a16:creationId xmlns:a16="http://schemas.microsoft.com/office/drawing/2014/main" id="{EB1EB00D-99A9-681E-DEFB-DA2078FED37A}"/>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pic>
        <p:nvPicPr>
          <p:cNvPr id="2" name="Picture 5">
            <a:extLst>
              <a:ext uri="{FF2B5EF4-FFF2-40B4-BE49-F238E27FC236}">
                <a16:creationId xmlns:a16="http://schemas.microsoft.com/office/drawing/2014/main" id="{3EC13DC3-2467-54C2-60E2-BACA2E2776D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9716937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 Short Photo 01">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172C6-7941-10DC-CF20-F36DDAE0F486}"/>
              </a:ext>
            </a:extLst>
          </p:cNvPr>
          <p:cNvSpPr/>
          <p:nvPr userDrawn="1"/>
        </p:nvSpPr>
        <p:spPr>
          <a:xfrm>
            <a:off x="342900" y="1924050"/>
            <a:ext cx="8458200" cy="2843841"/>
          </a:xfrm>
          <a:prstGeom prst="rect">
            <a:avLst/>
          </a:prstGeom>
          <a:solidFill>
            <a:srgbClr val="F0F3F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631369" y="2218500"/>
            <a:ext cx="3733801" cy="664797"/>
          </a:xfrm>
          <a:prstGeom prst="rect">
            <a:avLst/>
          </a:prstGeom>
        </p:spPr>
        <p:txBody>
          <a:bodyPr rtlCol="0"/>
          <a:lstStyle>
            <a:lvl1pPr>
              <a:defRPr sz="2400" b="0" i="0">
                <a:solidFill>
                  <a:schemeClr val="accent1"/>
                </a:solidFill>
                <a:latin typeface="Outfit" pitchFamily="2" charset="0"/>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631370" y="2889434"/>
            <a:ext cx="3733800" cy="1292662"/>
          </a:xfrm>
          <a:prstGeom prst="rect">
            <a:avLst/>
          </a:prstGeom>
        </p:spPr>
        <p:txBody>
          <a:bodyPr rtlCol="0"/>
          <a:lstStyle>
            <a:lvl1pPr marL="0" indent="0">
              <a:spcBef>
                <a:spcPts val="2400"/>
              </a:spcBef>
              <a:buClr>
                <a:schemeClr val="accent1"/>
              </a:buClr>
              <a:buFont typeface="+mj-lt"/>
              <a:buNone/>
              <a:defRPr lang="en-US" sz="1400" b="0" i="0" dirty="0" smtClean="0">
                <a:solidFill>
                  <a:schemeClr val="tx1"/>
                </a:solidFill>
              </a:defRPr>
            </a:lvl1pPr>
            <a:lvl2pPr marL="290512" indent="0">
              <a:spcBef>
                <a:spcPts val="2400"/>
              </a:spcBef>
              <a:buClr>
                <a:schemeClr val="accent1"/>
              </a:buClr>
              <a:buFont typeface="+mj-lt"/>
              <a:buNone/>
              <a:tabLst/>
              <a:defRPr lang="en-US" sz="1400" b="0" i="0" dirty="0" smtClean="0">
                <a:solidFill>
                  <a:schemeClr val="tx1"/>
                </a:solidFill>
              </a:defRPr>
            </a:lvl2pPr>
            <a:lvl3pPr marL="628650" indent="0">
              <a:spcBef>
                <a:spcPts val="2400"/>
              </a:spcBef>
              <a:buClr>
                <a:schemeClr val="accent1"/>
              </a:buClr>
              <a:buFont typeface="+mj-lt"/>
              <a:buNone/>
              <a:defRPr lang="en-US" sz="1400"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6" name="Picture Placeholder 5">
            <a:extLst>
              <a:ext uri="{FF2B5EF4-FFF2-40B4-BE49-F238E27FC236}">
                <a16:creationId xmlns:a16="http://schemas.microsoft.com/office/drawing/2014/main" id="{18F153B2-DCC6-5D62-240D-028F87AB6FA1}"/>
              </a:ext>
            </a:extLst>
          </p:cNvPr>
          <p:cNvSpPr>
            <a:spLocks noGrp="1"/>
          </p:cNvSpPr>
          <p:nvPr>
            <p:ph type="pic" sz="quarter" idx="10"/>
          </p:nvPr>
        </p:nvSpPr>
        <p:spPr>
          <a:xfrm>
            <a:off x="4572000" y="1924050"/>
            <a:ext cx="4229100" cy="2843842"/>
          </a:xfrm>
          <a:blipFill>
            <a:blip r:embed="rId2"/>
            <a:stretch>
              <a:fillRect/>
            </a:stretch>
          </a:blipFill>
          <a:ln>
            <a:noFill/>
          </a:ln>
        </p:spPr>
        <p:txBody>
          <a:bodyPr/>
          <a:lstStyle>
            <a:lvl1pPr marL="0" indent="0">
              <a:buFontTx/>
              <a:buNone/>
              <a:defRPr>
                <a:solidFill>
                  <a:schemeClr val="tx1"/>
                </a:solidFill>
              </a:defRPr>
            </a:lvl1pPr>
          </a:lstStyle>
          <a:p>
            <a:r>
              <a:rPr lang="en-US"/>
              <a:t>Click icon to add picture</a:t>
            </a:r>
            <a:endParaRPr lang="en-US" dirty="0"/>
          </a:p>
        </p:txBody>
      </p:sp>
      <p:sp>
        <p:nvSpPr>
          <p:cNvPr id="4" name="Text Placeholder 4">
            <a:extLst>
              <a:ext uri="{FF2B5EF4-FFF2-40B4-BE49-F238E27FC236}">
                <a16:creationId xmlns:a16="http://schemas.microsoft.com/office/drawing/2014/main" id="{32A80DAB-0560-C026-CDA5-EE5E8FA91C38}"/>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sp>
        <p:nvSpPr>
          <p:cNvPr id="10" name="Text Placeholder 9">
            <a:extLst>
              <a:ext uri="{FF2B5EF4-FFF2-40B4-BE49-F238E27FC236}">
                <a16:creationId xmlns:a16="http://schemas.microsoft.com/office/drawing/2014/main" id="{AF9B1EE4-A5C4-D740-FEE1-A5E6191E3A43}"/>
              </a:ext>
            </a:extLst>
          </p:cNvPr>
          <p:cNvSpPr>
            <a:spLocks noGrp="1"/>
          </p:cNvSpPr>
          <p:nvPr>
            <p:ph type="body" sz="quarter" idx="12"/>
          </p:nvPr>
        </p:nvSpPr>
        <p:spPr>
          <a:xfrm>
            <a:off x="342900" y="822503"/>
            <a:ext cx="8458200" cy="430887"/>
          </a:xfrm>
        </p:spPr>
        <p:txBody>
          <a:bodyPr/>
          <a:lstStyle>
            <a:lvl1pPr marL="0" indent="0">
              <a:buNone/>
              <a:defRPr sz="2800" b="0" i="0">
                <a:latin typeface="Outfit" pitchFamily="2" charset="0"/>
              </a:defRPr>
            </a:lvl1pPr>
          </a:lstStyle>
          <a:p>
            <a:pPr lvl="0"/>
            <a:r>
              <a:rPr lang="en-US"/>
              <a:t>Click to edit Master text styles</a:t>
            </a:r>
          </a:p>
        </p:txBody>
      </p:sp>
      <p:pic>
        <p:nvPicPr>
          <p:cNvPr id="3" name="Picture 5">
            <a:extLst>
              <a:ext uri="{FF2B5EF4-FFF2-40B4-BE49-F238E27FC236}">
                <a16:creationId xmlns:a16="http://schemas.microsoft.com/office/drawing/2014/main" id="{98726688-8394-7AA3-1BC3-D23B022F8E0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42428935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guide id="2" orient="horz" pos="468" userDrawn="1">
          <p15:clr>
            <a:srgbClr val="FBAE40"/>
          </p15:clr>
        </p15:guide>
        <p15:guide id="3" orient="horz" pos="301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0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F6FCC6-B57C-4179-7683-811739BDFE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654056"/>
            <a:ext cx="9229728" cy="3618031"/>
          </a:xfrm>
          <a:prstGeom prst="rect">
            <a:avLst/>
          </a:prstGeom>
        </p:spPr>
      </p:pic>
      <p:sp>
        <p:nvSpPr>
          <p:cNvPr id="42" name="Title 1">
            <a:extLst>
              <a:ext uri="{FF2B5EF4-FFF2-40B4-BE49-F238E27FC236}">
                <a16:creationId xmlns:a16="http://schemas.microsoft.com/office/drawing/2014/main" id="{4336B730-96FA-3E43-B2EE-3B0A6A3BC114}"/>
              </a:ext>
            </a:extLst>
          </p:cNvPr>
          <p:cNvSpPr>
            <a:spLocks noGrp="1"/>
          </p:cNvSpPr>
          <p:nvPr>
            <p:ph type="ctrTitle" hasCustomPrompt="1"/>
          </p:nvPr>
        </p:nvSpPr>
        <p:spPr bwMode="white">
          <a:xfrm>
            <a:off x="2944536" y="226094"/>
            <a:ext cx="5856564" cy="332531"/>
          </a:xfrm>
          <a:prstGeom prst="rect">
            <a:avLst/>
          </a:prstGeom>
          <a:noFill/>
        </p:spPr>
        <p:txBody>
          <a:bodyPr vert="horz" wrap="square" lIns="0" tIns="0" rIns="0" bIns="0" rtlCol="0" anchor="t" anchorCtr="0">
            <a:noAutofit/>
          </a:bodyPr>
          <a:lstStyle>
            <a:lvl1pPr>
              <a:lnSpc>
                <a:spcPct val="90000"/>
              </a:lnSpc>
              <a:spcBef>
                <a:spcPts val="0"/>
              </a:spcBef>
              <a:defRPr lang="en-US" sz="2400" b="0" i="0" baseline="0" dirty="0">
                <a:solidFill>
                  <a:schemeClr val="tx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12" name="Text Placeholder 6">
            <a:extLst>
              <a:ext uri="{FF2B5EF4-FFF2-40B4-BE49-F238E27FC236}">
                <a16:creationId xmlns:a16="http://schemas.microsoft.com/office/drawing/2014/main" id="{D894AA5F-FE4D-8445-A510-A9B1A09CBDE3}"/>
              </a:ext>
            </a:extLst>
          </p:cNvPr>
          <p:cNvSpPr>
            <a:spLocks noGrp="1"/>
          </p:cNvSpPr>
          <p:nvPr>
            <p:ph type="body" sz="quarter" idx="11" hasCustomPrompt="1"/>
          </p:nvPr>
        </p:nvSpPr>
        <p:spPr bwMode="gray">
          <a:xfrm>
            <a:off x="2947808" y="1393393"/>
            <a:ext cx="2776192"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pitchFamily="2" charset="0"/>
                <a:ea typeface="Roboto Light" pitchFamily="2" charset="0"/>
                <a:cs typeface="Outfit" pitchFamily="2" charset="0"/>
              </a:defRPr>
            </a:lvl1pPr>
          </a:lstStyle>
          <a:p>
            <a:pPr lvl="0"/>
            <a:r>
              <a:rPr lang="en-US" dirty="0"/>
              <a:t>Click to edit text</a:t>
            </a:r>
          </a:p>
        </p:txBody>
      </p:sp>
      <p:sp>
        <p:nvSpPr>
          <p:cNvPr id="2" name="Text Placeholder 6">
            <a:extLst>
              <a:ext uri="{FF2B5EF4-FFF2-40B4-BE49-F238E27FC236}">
                <a16:creationId xmlns:a16="http://schemas.microsoft.com/office/drawing/2014/main" id="{76DDFB2C-3238-9FAB-6EF7-F0A17ECED54C}"/>
              </a:ext>
            </a:extLst>
          </p:cNvPr>
          <p:cNvSpPr>
            <a:spLocks noGrp="1"/>
          </p:cNvSpPr>
          <p:nvPr>
            <p:ph type="body" sz="quarter" idx="12" hasCustomPrompt="1"/>
          </p:nvPr>
        </p:nvSpPr>
        <p:spPr bwMode="gray">
          <a:xfrm>
            <a:off x="2947808" y="755830"/>
            <a:ext cx="5853292"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tx1"/>
                </a:solidFill>
                <a:latin typeface="Outfit" pitchFamily="2" charset="0"/>
                <a:ea typeface="Roboto Light" pitchFamily="2" charset="0"/>
                <a:cs typeface="Outfit" pitchFamily="2" charset="0"/>
              </a:defRPr>
            </a:lvl1pPr>
          </a:lstStyle>
          <a:p>
            <a:pPr lvl="0"/>
            <a:r>
              <a:rPr lang="en-US" dirty="0"/>
              <a:t>Click to edit text</a:t>
            </a:r>
          </a:p>
        </p:txBody>
      </p:sp>
      <p:sp>
        <p:nvSpPr>
          <p:cNvPr id="4" name="Text Box 38">
            <a:extLst>
              <a:ext uri="{FF2B5EF4-FFF2-40B4-BE49-F238E27FC236}">
                <a16:creationId xmlns:a16="http://schemas.microsoft.com/office/drawing/2014/main" id="{CAE7F877-CDAF-AB84-9A2F-EDA031B5FF63}"/>
              </a:ext>
            </a:extLst>
          </p:cNvPr>
          <p:cNvSpPr txBox="1">
            <a:spLocks noChangeArrowheads="1"/>
          </p:cNvSpPr>
          <p:nvPr userDrawn="1"/>
        </p:nvSpPr>
        <p:spPr bwMode="gray">
          <a:xfrm>
            <a:off x="495299" y="4953553"/>
            <a:ext cx="2079783" cy="13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925513">
              <a:defRPr>
                <a:solidFill>
                  <a:schemeClr val="tx1"/>
                </a:solidFill>
                <a:latin typeface="Roboto Light" panose="02000000000000000000" pitchFamily="2" charset="0"/>
              </a:defRPr>
            </a:lvl1pPr>
            <a:lvl2pPr marL="742950" indent="-285750" defTabSz="925513">
              <a:defRPr>
                <a:solidFill>
                  <a:schemeClr val="tx1"/>
                </a:solidFill>
                <a:latin typeface="Roboto Light" panose="02000000000000000000" pitchFamily="2" charset="0"/>
              </a:defRPr>
            </a:lvl2pPr>
            <a:lvl3pPr marL="1143000" indent="-228600" defTabSz="925513">
              <a:defRPr>
                <a:solidFill>
                  <a:schemeClr val="tx1"/>
                </a:solidFill>
                <a:latin typeface="Roboto Light" panose="02000000000000000000" pitchFamily="2" charset="0"/>
              </a:defRPr>
            </a:lvl3pPr>
            <a:lvl4pPr marL="1600200" indent="-228600" defTabSz="925513">
              <a:defRPr>
                <a:solidFill>
                  <a:schemeClr val="tx1"/>
                </a:solidFill>
                <a:latin typeface="Roboto Light" panose="02000000000000000000" pitchFamily="2" charset="0"/>
              </a:defRPr>
            </a:lvl4pPr>
            <a:lvl5pPr marL="2057400" indent="-228600" defTabSz="925513">
              <a:defRPr>
                <a:solidFill>
                  <a:schemeClr val="tx1"/>
                </a:solidFill>
                <a:latin typeface="Roboto Light" panose="02000000000000000000" pitchFamily="2" charset="0"/>
              </a:defRPr>
            </a:lvl5pPr>
            <a:lvl6pPr marL="2514600" indent="-228600" defTabSz="925513" fontAlgn="base">
              <a:spcBef>
                <a:spcPct val="0"/>
              </a:spcBef>
              <a:spcAft>
                <a:spcPct val="0"/>
              </a:spcAft>
              <a:defRPr>
                <a:solidFill>
                  <a:schemeClr val="tx1"/>
                </a:solidFill>
                <a:latin typeface="Roboto Light" panose="02000000000000000000" pitchFamily="2" charset="0"/>
              </a:defRPr>
            </a:lvl6pPr>
            <a:lvl7pPr marL="2971800" indent="-228600" defTabSz="925513" fontAlgn="base">
              <a:spcBef>
                <a:spcPct val="0"/>
              </a:spcBef>
              <a:spcAft>
                <a:spcPct val="0"/>
              </a:spcAft>
              <a:defRPr>
                <a:solidFill>
                  <a:schemeClr val="tx1"/>
                </a:solidFill>
                <a:latin typeface="Roboto Light" panose="02000000000000000000" pitchFamily="2" charset="0"/>
              </a:defRPr>
            </a:lvl7pPr>
            <a:lvl8pPr marL="3429000" indent="-228600" defTabSz="925513" fontAlgn="base">
              <a:spcBef>
                <a:spcPct val="0"/>
              </a:spcBef>
              <a:spcAft>
                <a:spcPct val="0"/>
              </a:spcAft>
              <a:defRPr>
                <a:solidFill>
                  <a:schemeClr val="tx1"/>
                </a:solidFill>
                <a:latin typeface="Roboto Light" panose="02000000000000000000" pitchFamily="2" charset="0"/>
              </a:defRPr>
            </a:lvl8pPr>
            <a:lvl9pPr marL="3886200" indent="-228600" defTabSz="925513" fontAlgn="base">
              <a:spcBef>
                <a:spcPct val="0"/>
              </a:spcBef>
              <a:spcAft>
                <a:spcPct val="0"/>
              </a:spcAft>
              <a:defRPr>
                <a:solidFill>
                  <a:schemeClr val="tx1"/>
                </a:solidFill>
                <a:latin typeface="Roboto Light" panose="02000000000000000000" pitchFamily="2" charset="0"/>
              </a:defRPr>
            </a:lvl9pPr>
          </a:lstStyle>
          <a:p>
            <a:pPr eaLnBrk="1" hangingPunct="1">
              <a:lnSpc>
                <a:spcPct val="110000"/>
              </a:lnSpc>
              <a:defRPr/>
            </a:pPr>
            <a:r>
              <a:rPr lang="en-US" altLang="en-US" sz="400" b="0" i="0" dirty="0">
                <a:latin typeface="Outfit ExtraLight" pitchFamily="2" charset="0"/>
                <a:ea typeface="Roboto Regular" panose="02000000000000000000" pitchFamily="2" charset="0"/>
                <a:cs typeface="Roboto Light" panose="02000000000000000000" pitchFamily="2" charset="0"/>
              </a:rPr>
              <a:t>© 2023 Fair Isaac Corporation. Confidential. This presentation is provided for the recipient </a:t>
            </a:r>
            <a:r>
              <a:rPr lang="en-US" altLang="en-US" sz="400" dirty="0">
                <a:latin typeface="Outfit ExtraLight" pitchFamily="2" charset="0"/>
                <a:ea typeface="Roboto Regular" panose="02000000000000000000" pitchFamily="2" charset="0"/>
                <a:cs typeface="Roboto Light" panose="02000000000000000000" pitchFamily="2" charset="0"/>
              </a:rPr>
              <a:t>only</a:t>
            </a:r>
            <a:r>
              <a:rPr lang="en-US" altLang="en-US" sz="400" b="0" i="0" dirty="0">
                <a:latin typeface="Outfit ExtraLight" pitchFamily="2" charset="0"/>
                <a:ea typeface="Roboto Regular" panose="02000000000000000000" pitchFamily="2" charset="0"/>
                <a:cs typeface="Roboto Light" panose="02000000000000000000" pitchFamily="2" charset="0"/>
              </a:rPr>
              <a:t> and cannot be reproduced or shared without Fair Isaac Corporation’s express consent.</a:t>
            </a:r>
          </a:p>
        </p:txBody>
      </p:sp>
      <p:pic>
        <p:nvPicPr>
          <p:cNvPr id="6" name="Graphic 5">
            <a:extLst>
              <a:ext uri="{FF2B5EF4-FFF2-40B4-BE49-F238E27FC236}">
                <a16:creationId xmlns:a16="http://schemas.microsoft.com/office/drawing/2014/main" id="{9AE52E57-63B9-1F44-91FD-C6863C9E0D1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42901" y="164859"/>
            <a:ext cx="903016" cy="321473"/>
          </a:xfrm>
          <a:prstGeom prst="rect">
            <a:avLst/>
          </a:prstGeom>
        </p:spPr>
      </p:pic>
    </p:spTree>
    <p:extLst>
      <p:ext uri="{BB962C8B-B14F-4D97-AF65-F5344CB8AC3E}">
        <p14:creationId xmlns:p14="http://schemas.microsoft.com/office/powerpoint/2010/main" val="29679245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Short Photo 0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172C6-7941-10DC-CF20-F36DDAE0F486}"/>
              </a:ext>
            </a:extLst>
          </p:cNvPr>
          <p:cNvSpPr/>
          <p:nvPr userDrawn="1"/>
        </p:nvSpPr>
        <p:spPr>
          <a:xfrm>
            <a:off x="342900" y="1924050"/>
            <a:ext cx="8458200" cy="2843841"/>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631369" y="2218500"/>
            <a:ext cx="3733801" cy="664797"/>
          </a:xfrm>
          <a:prstGeom prst="rect">
            <a:avLst/>
          </a:prstGeom>
        </p:spPr>
        <p:txBody>
          <a:bodyPr rtlCol="0"/>
          <a:lstStyle>
            <a:lvl1pPr>
              <a:defRPr sz="2400" b="0" i="0">
                <a:solidFill>
                  <a:schemeClr val="tx1"/>
                </a:solidFill>
                <a:latin typeface="Outfit" pitchFamily="2" charset="0"/>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631370" y="2889434"/>
            <a:ext cx="3733800" cy="1292662"/>
          </a:xfrm>
          <a:prstGeom prst="rect">
            <a:avLst/>
          </a:prstGeom>
        </p:spPr>
        <p:txBody>
          <a:bodyPr rtlCol="0"/>
          <a:lstStyle>
            <a:lvl1pPr marL="0" indent="0">
              <a:spcBef>
                <a:spcPts val="2400"/>
              </a:spcBef>
              <a:buClr>
                <a:schemeClr val="accent1"/>
              </a:buClr>
              <a:buFont typeface="+mj-lt"/>
              <a:buNone/>
              <a:defRPr lang="en-US" sz="1400" b="0" i="0" dirty="0" smtClean="0">
                <a:solidFill>
                  <a:schemeClr val="tx1"/>
                </a:solidFill>
              </a:defRPr>
            </a:lvl1pPr>
            <a:lvl2pPr marL="290512" indent="0">
              <a:spcBef>
                <a:spcPts val="2400"/>
              </a:spcBef>
              <a:buClr>
                <a:schemeClr val="accent1"/>
              </a:buClr>
              <a:buFont typeface="+mj-lt"/>
              <a:buNone/>
              <a:tabLst/>
              <a:defRPr lang="en-US" sz="1400" b="0" i="0" dirty="0" smtClean="0">
                <a:solidFill>
                  <a:schemeClr val="tx1"/>
                </a:solidFill>
              </a:defRPr>
            </a:lvl2pPr>
            <a:lvl3pPr marL="628650" indent="0">
              <a:spcBef>
                <a:spcPts val="2400"/>
              </a:spcBef>
              <a:buClr>
                <a:schemeClr val="accent1"/>
              </a:buClr>
              <a:buFont typeface="+mj-lt"/>
              <a:buNone/>
              <a:defRPr lang="en-US" sz="1400"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6" name="Picture Placeholder 5">
            <a:extLst>
              <a:ext uri="{FF2B5EF4-FFF2-40B4-BE49-F238E27FC236}">
                <a16:creationId xmlns:a16="http://schemas.microsoft.com/office/drawing/2014/main" id="{18F153B2-DCC6-5D62-240D-028F87AB6FA1}"/>
              </a:ext>
            </a:extLst>
          </p:cNvPr>
          <p:cNvSpPr>
            <a:spLocks noGrp="1"/>
          </p:cNvSpPr>
          <p:nvPr>
            <p:ph type="pic" sz="quarter" idx="10"/>
          </p:nvPr>
        </p:nvSpPr>
        <p:spPr>
          <a:xfrm>
            <a:off x="4572000" y="1924050"/>
            <a:ext cx="4229100" cy="2843842"/>
          </a:xfrm>
          <a:blipFill>
            <a:blip r:embed="rId2"/>
            <a:stretch>
              <a:fillRect/>
            </a:stretch>
          </a:blipFill>
          <a:ln>
            <a:noFill/>
          </a:ln>
        </p:spPr>
        <p:txBody>
          <a:bodyPr/>
          <a:lstStyle>
            <a:lvl1pPr marL="0" indent="0">
              <a:buFontTx/>
              <a:buNone/>
              <a:defRPr>
                <a:solidFill>
                  <a:schemeClr val="tx1"/>
                </a:solidFill>
              </a:defRPr>
            </a:lvl1pPr>
          </a:lstStyle>
          <a:p>
            <a:r>
              <a:rPr lang="en-US"/>
              <a:t>Click icon to add picture</a:t>
            </a:r>
            <a:endParaRPr lang="en-US" dirty="0"/>
          </a:p>
        </p:txBody>
      </p:sp>
      <p:sp>
        <p:nvSpPr>
          <p:cNvPr id="4" name="Text Placeholder 4">
            <a:extLst>
              <a:ext uri="{FF2B5EF4-FFF2-40B4-BE49-F238E27FC236}">
                <a16:creationId xmlns:a16="http://schemas.microsoft.com/office/drawing/2014/main" id="{32A80DAB-0560-C026-CDA5-EE5E8FA91C38}"/>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sp>
        <p:nvSpPr>
          <p:cNvPr id="10" name="Text Placeholder 9">
            <a:extLst>
              <a:ext uri="{FF2B5EF4-FFF2-40B4-BE49-F238E27FC236}">
                <a16:creationId xmlns:a16="http://schemas.microsoft.com/office/drawing/2014/main" id="{AF9B1EE4-A5C4-D740-FEE1-A5E6191E3A43}"/>
              </a:ext>
            </a:extLst>
          </p:cNvPr>
          <p:cNvSpPr>
            <a:spLocks noGrp="1"/>
          </p:cNvSpPr>
          <p:nvPr>
            <p:ph type="body" sz="quarter" idx="12"/>
          </p:nvPr>
        </p:nvSpPr>
        <p:spPr>
          <a:xfrm>
            <a:off x="342900" y="822503"/>
            <a:ext cx="8458200" cy="430887"/>
          </a:xfrm>
        </p:spPr>
        <p:txBody>
          <a:bodyPr/>
          <a:lstStyle>
            <a:lvl1pPr marL="0" indent="0">
              <a:buNone/>
              <a:defRPr sz="2800" b="0" i="0">
                <a:latin typeface="Outfit" pitchFamily="2" charset="0"/>
              </a:defRPr>
            </a:lvl1pPr>
          </a:lstStyle>
          <a:p>
            <a:pPr lvl="0"/>
            <a:r>
              <a:rPr lang="en-US"/>
              <a:t>Click to edit Master text styles</a:t>
            </a:r>
          </a:p>
        </p:txBody>
      </p:sp>
      <p:pic>
        <p:nvPicPr>
          <p:cNvPr id="3" name="Picture 5">
            <a:extLst>
              <a:ext uri="{FF2B5EF4-FFF2-40B4-BE49-F238E27FC236}">
                <a16:creationId xmlns:a16="http://schemas.microsoft.com/office/drawing/2014/main" id="{645A51B9-54F5-6192-8F52-B2C2923C699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2574738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guide id="2" orient="horz" pos="468" userDrawn="1">
          <p15:clr>
            <a:srgbClr val="FBAE40"/>
          </p15:clr>
        </p15:guide>
        <p15:guide id="3" orient="horz" pos="301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Short Photo 03">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172C6-7941-10DC-CF20-F36DDAE0F486}"/>
              </a:ext>
            </a:extLst>
          </p:cNvPr>
          <p:cNvSpPr/>
          <p:nvPr userDrawn="1"/>
        </p:nvSpPr>
        <p:spPr>
          <a:xfrm>
            <a:off x="342900" y="1924050"/>
            <a:ext cx="8458200" cy="2843841"/>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9" name="Title Placeholder 1">
            <a:extLst>
              <a:ext uri="{FF2B5EF4-FFF2-40B4-BE49-F238E27FC236}">
                <a16:creationId xmlns:a16="http://schemas.microsoft.com/office/drawing/2014/main" id="{0E6F6AC5-E1BE-3E45-A4F2-7C49A54E48DA}"/>
              </a:ext>
            </a:extLst>
          </p:cNvPr>
          <p:cNvSpPr>
            <a:spLocks noGrp="1"/>
          </p:cNvSpPr>
          <p:nvPr>
            <p:ph type="title" hasCustomPrompt="1"/>
          </p:nvPr>
        </p:nvSpPr>
        <p:spPr bwMode="black">
          <a:xfrm>
            <a:off x="631369" y="2218500"/>
            <a:ext cx="3733801" cy="664797"/>
          </a:xfrm>
          <a:prstGeom prst="rect">
            <a:avLst/>
          </a:prstGeom>
        </p:spPr>
        <p:txBody>
          <a:bodyPr rtlCol="0"/>
          <a:lstStyle>
            <a:lvl1pPr>
              <a:defRPr sz="2400" b="0" i="0">
                <a:solidFill>
                  <a:schemeClr val="tx1"/>
                </a:solidFill>
                <a:latin typeface="Outfit" pitchFamily="2" charset="0"/>
              </a:defRPr>
            </a:lvl1pPr>
          </a:lstStyle>
          <a:p>
            <a:r>
              <a:rPr lang="en-US" dirty="0"/>
              <a:t>Click to edit master title style</a:t>
            </a: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631370" y="2889434"/>
            <a:ext cx="3733800" cy="1292662"/>
          </a:xfrm>
          <a:prstGeom prst="rect">
            <a:avLst/>
          </a:prstGeom>
        </p:spPr>
        <p:txBody>
          <a:bodyPr rtlCol="0"/>
          <a:lstStyle>
            <a:lvl1pPr marL="0" indent="0">
              <a:spcBef>
                <a:spcPts val="2400"/>
              </a:spcBef>
              <a:buClr>
                <a:schemeClr val="accent1"/>
              </a:buClr>
              <a:buFont typeface="+mj-lt"/>
              <a:buNone/>
              <a:defRPr lang="en-US" sz="1400" b="0" i="0" dirty="0" smtClean="0">
                <a:solidFill>
                  <a:schemeClr val="tx1"/>
                </a:solidFill>
              </a:defRPr>
            </a:lvl1pPr>
            <a:lvl2pPr marL="290512" indent="0">
              <a:spcBef>
                <a:spcPts val="2400"/>
              </a:spcBef>
              <a:buClr>
                <a:schemeClr val="accent1"/>
              </a:buClr>
              <a:buFont typeface="+mj-lt"/>
              <a:buNone/>
              <a:tabLst/>
              <a:defRPr lang="en-US" sz="1400" b="0" i="0" dirty="0" smtClean="0">
                <a:solidFill>
                  <a:schemeClr val="tx1"/>
                </a:solidFill>
              </a:defRPr>
            </a:lvl2pPr>
            <a:lvl3pPr marL="628650" indent="0">
              <a:spcBef>
                <a:spcPts val="2400"/>
              </a:spcBef>
              <a:buClr>
                <a:schemeClr val="accent1"/>
              </a:buClr>
              <a:buFont typeface="+mj-lt"/>
              <a:buNone/>
              <a:defRPr lang="en-US" sz="1400"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6" name="Picture Placeholder 5">
            <a:extLst>
              <a:ext uri="{FF2B5EF4-FFF2-40B4-BE49-F238E27FC236}">
                <a16:creationId xmlns:a16="http://schemas.microsoft.com/office/drawing/2014/main" id="{18F153B2-DCC6-5D62-240D-028F87AB6FA1}"/>
              </a:ext>
            </a:extLst>
          </p:cNvPr>
          <p:cNvSpPr>
            <a:spLocks noGrp="1"/>
          </p:cNvSpPr>
          <p:nvPr>
            <p:ph type="pic" sz="quarter" idx="10"/>
          </p:nvPr>
        </p:nvSpPr>
        <p:spPr>
          <a:xfrm>
            <a:off x="4572000" y="1924050"/>
            <a:ext cx="4229100" cy="2843842"/>
          </a:xfrm>
          <a:blipFill>
            <a:blip r:embed="rId2"/>
            <a:stretch>
              <a:fillRect/>
            </a:stretch>
          </a:blipFill>
          <a:ln>
            <a:noFill/>
          </a:ln>
        </p:spPr>
        <p:txBody>
          <a:bodyPr/>
          <a:lstStyle>
            <a:lvl1pPr marL="0" indent="0">
              <a:buFontTx/>
              <a:buNone/>
              <a:defRPr>
                <a:solidFill>
                  <a:schemeClr val="tx1"/>
                </a:solidFill>
              </a:defRPr>
            </a:lvl1pPr>
          </a:lstStyle>
          <a:p>
            <a:r>
              <a:rPr lang="en-US"/>
              <a:t>Click icon to add picture</a:t>
            </a:r>
            <a:endParaRPr lang="en-US" dirty="0"/>
          </a:p>
        </p:txBody>
      </p:sp>
      <p:sp>
        <p:nvSpPr>
          <p:cNvPr id="4" name="Text Placeholder 4">
            <a:extLst>
              <a:ext uri="{FF2B5EF4-FFF2-40B4-BE49-F238E27FC236}">
                <a16:creationId xmlns:a16="http://schemas.microsoft.com/office/drawing/2014/main" id="{32A80DAB-0560-C026-CDA5-EE5E8FA91C38}"/>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sp>
        <p:nvSpPr>
          <p:cNvPr id="10" name="Text Placeholder 9">
            <a:extLst>
              <a:ext uri="{FF2B5EF4-FFF2-40B4-BE49-F238E27FC236}">
                <a16:creationId xmlns:a16="http://schemas.microsoft.com/office/drawing/2014/main" id="{AF9B1EE4-A5C4-D740-FEE1-A5E6191E3A43}"/>
              </a:ext>
            </a:extLst>
          </p:cNvPr>
          <p:cNvSpPr>
            <a:spLocks noGrp="1"/>
          </p:cNvSpPr>
          <p:nvPr>
            <p:ph type="body" sz="quarter" idx="12"/>
          </p:nvPr>
        </p:nvSpPr>
        <p:spPr>
          <a:xfrm>
            <a:off x="342900" y="822503"/>
            <a:ext cx="8458200" cy="430887"/>
          </a:xfrm>
        </p:spPr>
        <p:txBody>
          <a:bodyPr/>
          <a:lstStyle>
            <a:lvl1pPr marL="0" indent="0">
              <a:buNone/>
              <a:defRPr sz="2800" b="0" i="0">
                <a:solidFill>
                  <a:schemeClr val="accent1"/>
                </a:solidFill>
                <a:latin typeface="Outfit" pitchFamily="2" charset="0"/>
              </a:defRPr>
            </a:lvl1pPr>
          </a:lstStyle>
          <a:p>
            <a:pPr lvl="0"/>
            <a:r>
              <a:rPr lang="en-US"/>
              <a:t>Click to edit Master text styles</a:t>
            </a:r>
          </a:p>
        </p:txBody>
      </p:sp>
      <p:pic>
        <p:nvPicPr>
          <p:cNvPr id="3" name="Picture 5">
            <a:extLst>
              <a:ext uri="{FF2B5EF4-FFF2-40B4-BE49-F238E27FC236}">
                <a16:creationId xmlns:a16="http://schemas.microsoft.com/office/drawing/2014/main" id="{780B9280-BC17-5151-2B1B-0F7CC9891D1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4914521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guide id="2" orient="horz" pos="468" userDrawn="1">
          <p15:clr>
            <a:srgbClr val="FBAE40"/>
          </p15:clr>
        </p15:guide>
        <p15:guide id="3" orient="horz" pos="301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 Short Photo 0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172C6-7941-10DC-CF20-F36DDAE0F486}"/>
              </a:ext>
            </a:extLst>
          </p:cNvPr>
          <p:cNvSpPr/>
          <p:nvPr userDrawn="1"/>
        </p:nvSpPr>
        <p:spPr>
          <a:xfrm>
            <a:off x="342900" y="1924050"/>
            <a:ext cx="8458200" cy="2843841"/>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631370" y="2541814"/>
            <a:ext cx="3733800" cy="1446550"/>
          </a:xfrm>
          <a:prstGeom prst="rect">
            <a:avLst/>
          </a:prstGeom>
        </p:spPr>
        <p:txBody>
          <a:bodyPr rtlCol="0"/>
          <a:lstStyle>
            <a:lvl1pPr marL="0" indent="0">
              <a:spcBef>
                <a:spcPts val="2400"/>
              </a:spcBef>
              <a:buClr>
                <a:schemeClr val="accent1"/>
              </a:buClr>
              <a:buFont typeface="+mj-lt"/>
              <a:buNone/>
              <a:defRPr lang="en-US" sz="1800" b="0" i="0" dirty="0" smtClean="0">
                <a:solidFill>
                  <a:schemeClr val="tx1"/>
                </a:solidFill>
                <a:latin typeface="Outfit" pitchFamily="2" charset="0"/>
              </a:defRPr>
            </a:lvl1pPr>
            <a:lvl2pPr marL="290512" indent="0">
              <a:spcBef>
                <a:spcPts val="2400"/>
              </a:spcBef>
              <a:buClr>
                <a:schemeClr val="accent1"/>
              </a:buClr>
              <a:buFont typeface="+mj-lt"/>
              <a:buNone/>
              <a:tabLst/>
              <a:defRPr lang="en-US" sz="1800" b="0" i="0" dirty="0" smtClean="0">
                <a:solidFill>
                  <a:schemeClr val="tx1"/>
                </a:solidFill>
                <a:latin typeface="Outfit" pitchFamily="2" charset="0"/>
              </a:defRPr>
            </a:lvl2pPr>
            <a:lvl3pPr marL="628650" indent="0">
              <a:spcBef>
                <a:spcPts val="2400"/>
              </a:spcBef>
              <a:buClr>
                <a:schemeClr val="accent1"/>
              </a:buClr>
              <a:buFont typeface="+mj-lt"/>
              <a:buNone/>
              <a:defRPr lang="en-US" sz="1800" b="0" i="0" dirty="0" smtClean="0">
                <a:solidFill>
                  <a:schemeClr val="tx1"/>
                </a:solidFill>
                <a:latin typeface="Outfit" pitchFamily="2" charset="0"/>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4" name="Text Placeholder 4">
            <a:extLst>
              <a:ext uri="{FF2B5EF4-FFF2-40B4-BE49-F238E27FC236}">
                <a16:creationId xmlns:a16="http://schemas.microsoft.com/office/drawing/2014/main" id="{32A80DAB-0560-C026-CDA5-EE5E8FA91C38}"/>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sp>
        <p:nvSpPr>
          <p:cNvPr id="10" name="Text Placeholder 9">
            <a:extLst>
              <a:ext uri="{FF2B5EF4-FFF2-40B4-BE49-F238E27FC236}">
                <a16:creationId xmlns:a16="http://schemas.microsoft.com/office/drawing/2014/main" id="{AF9B1EE4-A5C4-D740-FEE1-A5E6191E3A43}"/>
              </a:ext>
            </a:extLst>
          </p:cNvPr>
          <p:cNvSpPr>
            <a:spLocks noGrp="1"/>
          </p:cNvSpPr>
          <p:nvPr>
            <p:ph type="body" sz="quarter" idx="12"/>
          </p:nvPr>
        </p:nvSpPr>
        <p:spPr>
          <a:xfrm>
            <a:off x="342900" y="822503"/>
            <a:ext cx="8458200" cy="615553"/>
          </a:xfrm>
        </p:spPr>
        <p:txBody>
          <a:bodyPr/>
          <a:lstStyle>
            <a:lvl1pPr marL="0" indent="0">
              <a:buNone/>
              <a:defRPr sz="4000" b="0" i="0">
                <a:solidFill>
                  <a:schemeClr val="tx1"/>
                </a:solidFill>
                <a:latin typeface="Outfit" pitchFamily="2" charset="0"/>
              </a:defRPr>
            </a:lvl1pPr>
          </a:lstStyle>
          <a:p>
            <a:pPr lvl="0"/>
            <a:r>
              <a:rPr lang="en-US"/>
              <a:t>Click to edit Master text styles</a:t>
            </a:r>
          </a:p>
        </p:txBody>
      </p:sp>
      <p:sp>
        <p:nvSpPr>
          <p:cNvPr id="3" name="Picture Placeholder 5">
            <a:extLst>
              <a:ext uri="{FF2B5EF4-FFF2-40B4-BE49-F238E27FC236}">
                <a16:creationId xmlns:a16="http://schemas.microsoft.com/office/drawing/2014/main" id="{CD051EE7-83FA-F272-3568-EA2BC83202B8}"/>
              </a:ext>
            </a:extLst>
          </p:cNvPr>
          <p:cNvSpPr>
            <a:spLocks noGrp="1"/>
          </p:cNvSpPr>
          <p:nvPr>
            <p:ph type="pic" sz="quarter" idx="10"/>
          </p:nvPr>
        </p:nvSpPr>
        <p:spPr>
          <a:xfrm>
            <a:off x="5704114" y="1870813"/>
            <a:ext cx="3096986" cy="2948837"/>
          </a:xfrm>
          <a:blipFill>
            <a:blip r:embed="rId2" cstate="screen">
              <a:extLst>
                <a:ext uri="{28A0092B-C50C-407E-A947-70E740481C1C}">
                  <a14:useLocalDpi xmlns:a14="http://schemas.microsoft.com/office/drawing/2010/main"/>
                </a:ext>
              </a:extLst>
            </a:blip>
            <a:stretch>
              <a:fillRect/>
            </a:stretch>
          </a:blipFill>
          <a:ln>
            <a:noFill/>
          </a:ln>
        </p:spPr>
        <p:txBody>
          <a:bodyPr/>
          <a:lstStyle>
            <a:lvl1pPr marL="0" indent="0">
              <a:buFontTx/>
              <a:buNone/>
              <a:defRPr>
                <a:solidFill>
                  <a:schemeClr val="tx1"/>
                </a:solidFill>
              </a:defRPr>
            </a:lvl1pPr>
          </a:lstStyle>
          <a:p>
            <a:r>
              <a:rPr lang="en-US"/>
              <a:t>Click icon to add picture</a:t>
            </a:r>
            <a:endParaRPr lang="en-US" dirty="0"/>
          </a:p>
        </p:txBody>
      </p:sp>
      <p:pic>
        <p:nvPicPr>
          <p:cNvPr id="5" name="Picture 5">
            <a:extLst>
              <a:ext uri="{FF2B5EF4-FFF2-40B4-BE49-F238E27FC236}">
                <a16:creationId xmlns:a16="http://schemas.microsoft.com/office/drawing/2014/main" id="{6142F291-6B87-5CF7-A7B4-C62D10333A3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39423980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guide id="2" orient="horz" pos="468" userDrawn="1">
          <p15:clr>
            <a:srgbClr val="FBAE40"/>
          </p15:clr>
        </p15:guide>
        <p15:guide id="3" orient="horz" pos="30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 Short Photo 05">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16DD8F-EFB4-8632-A892-1BAD9A71BC28}"/>
              </a:ext>
            </a:extLst>
          </p:cNvPr>
          <p:cNvSpPr/>
          <p:nvPr userDrawn="1"/>
        </p:nvSpPr>
        <p:spPr>
          <a:xfrm>
            <a:off x="342900" y="1696520"/>
            <a:ext cx="8458200" cy="2948837"/>
          </a:xfrm>
          <a:prstGeom prst="rect">
            <a:avLst/>
          </a:prstGeom>
          <a:solidFill>
            <a:srgbClr val="F0F3F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4" name="Text Placeholder 4">
            <a:extLst>
              <a:ext uri="{FF2B5EF4-FFF2-40B4-BE49-F238E27FC236}">
                <a16:creationId xmlns:a16="http://schemas.microsoft.com/office/drawing/2014/main" id="{32A80DAB-0560-C026-CDA5-EE5E8FA91C38}"/>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sp>
        <p:nvSpPr>
          <p:cNvPr id="10" name="Text Placeholder 9">
            <a:extLst>
              <a:ext uri="{FF2B5EF4-FFF2-40B4-BE49-F238E27FC236}">
                <a16:creationId xmlns:a16="http://schemas.microsoft.com/office/drawing/2014/main" id="{AF9B1EE4-A5C4-D740-FEE1-A5E6191E3A43}"/>
              </a:ext>
            </a:extLst>
          </p:cNvPr>
          <p:cNvSpPr>
            <a:spLocks noGrp="1"/>
          </p:cNvSpPr>
          <p:nvPr>
            <p:ph type="body" sz="quarter" idx="12"/>
          </p:nvPr>
        </p:nvSpPr>
        <p:spPr>
          <a:xfrm>
            <a:off x="342900" y="809696"/>
            <a:ext cx="8458200" cy="430887"/>
          </a:xfrm>
        </p:spPr>
        <p:txBody>
          <a:bodyPr/>
          <a:lstStyle>
            <a:lvl1pPr marL="0" indent="0" algn="ctr">
              <a:buNone/>
              <a:defRPr sz="2800" b="0" i="0">
                <a:solidFill>
                  <a:schemeClr val="tx1"/>
                </a:solidFill>
                <a:latin typeface="Outfit" pitchFamily="2" charset="0"/>
              </a:defRPr>
            </a:lvl1pPr>
          </a:lstStyle>
          <a:p>
            <a:pPr lvl="0"/>
            <a:r>
              <a:rPr lang="en-US"/>
              <a:t>Click to edit Master text styles</a:t>
            </a:r>
          </a:p>
        </p:txBody>
      </p:sp>
      <p:sp>
        <p:nvSpPr>
          <p:cNvPr id="3" name="Picture Placeholder 5">
            <a:extLst>
              <a:ext uri="{FF2B5EF4-FFF2-40B4-BE49-F238E27FC236}">
                <a16:creationId xmlns:a16="http://schemas.microsoft.com/office/drawing/2014/main" id="{CD051EE7-83FA-F272-3568-EA2BC83202B8}"/>
              </a:ext>
            </a:extLst>
          </p:cNvPr>
          <p:cNvSpPr>
            <a:spLocks noGrp="1"/>
          </p:cNvSpPr>
          <p:nvPr>
            <p:ph type="pic" sz="quarter" idx="10"/>
          </p:nvPr>
        </p:nvSpPr>
        <p:spPr>
          <a:xfrm>
            <a:off x="5704114" y="1696520"/>
            <a:ext cx="3096986" cy="2948837"/>
          </a:xfrm>
          <a:blipFill>
            <a:blip r:embed="rId2" cstate="screen">
              <a:extLst>
                <a:ext uri="{28A0092B-C50C-407E-A947-70E740481C1C}">
                  <a14:useLocalDpi xmlns:a14="http://schemas.microsoft.com/office/drawing/2010/main"/>
                </a:ext>
              </a:extLst>
            </a:blip>
            <a:stretch>
              <a:fillRect/>
            </a:stretch>
          </a:blipFill>
          <a:ln>
            <a:noFill/>
          </a:ln>
        </p:spPr>
        <p:txBody>
          <a:bodyPr/>
          <a:lstStyle>
            <a:lvl1pPr marL="0" indent="0">
              <a:buFontTx/>
              <a:buNone/>
              <a:defRPr>
                <a:solidFill>
                  <a:schemeClr val="tx1"/>
                </a:solidFill>
              </a:defRPr>
            </a:lvl1pPr>
          </a:lstStyle>
          <a:p>
            <a:r>
              <a:rPr lang="en-US"/>
              <a:t>Click icon to add picture</a:t>
            </a:r>
            <a:endParaRPr lang="en-US" dirty="0"/>
          </a:p>
        </p:txBody>
      </p:sp>
      <p:pic>
        <p:nvPicPr>
          <p:cNvPr id="2" name="Picture 5">
            <a:extLst>
              <a:ext uri="{FF2B5EF4-FFF2-40B4-BE49-F238E27FC236}">
                <a16:creationId xmlns:a16="http://schemas.microsoft.com/office/drawing/2014/main" id="{735A7116-2AF0-FEC6-53F7-97D17BC2B05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5444269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guide id="2" orient="horz" pos="468" userDrawn="1">
          <p15:clr>
            <a:srgbClr val="FBAE40"/>
          </p15:clr>
        </p15:guide>
        <p15:guide id="3" orient="horz" pos="30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pact Text with Bullets">
    <p:bg>
      <p:bgPr>
        <a:solidFill>
          <a:schemeClr val="bg1"/>
        </a:solidFill>
        <a:effectLst/>
      </p:bgPr>
    </p:bg>
    <p:spTree>
      <p:nvGrpSpPr>
        <p:cNvPr id="1" name=""/>
        <p:cNvGrpSpPr/>
        <p:nvPr/>
      </p:nvGrpSpPr>
      <p:grpSpPr>
        <a:xfrm>
          <a:off x="0" y="0"/>
          <a:ext cx="0" cy="0"/>
          <a:chOff x="0" y="0"/>
          <a:chExt cx="0" cy="0"/>
        </a:xfrm>
      </p:grpSpPr>
      <p:sp>
        <p:nvSpPr>
          <p:cNvPr id="61" name="Text Placeholder 2">
            <a:extLst>
              <a:ext uri="{FF2B5EF4-FFF2-40B4-BE49-F238E27FC236}">
                <a16:creationId xmlns:a16="http://schemas.microsoft.com/office/drawing/2014/main" id="{E528850C-B196-8D44-B601-08A0833D4FF5}"/>
              </a:ext>
            </a:extLst>
          </p:cNvPr>
          <p:cNvSpPr>
            <a:spLocks noGrp="1"/>
          </p:cNvSpPr>
          <p:nvPr>
            <p:ph idx="1" hasCustomPrompt="1"/>
          </p:nvPr>
        </p:nvSpPr>
        <p:spPr bwMode="black">
          <a:xfrm>
            <a:off x="4914900" y="859971"/>
            <a:ext cx="3886198" cy="3959678"/>
          </a:xfrm>
          <a:prstGeom prst="rect">
            <a:avLst/>
          </a:prstGeom>
        </p:spPr>
        <p:txBody>
          <a:bodyPr rtlCol="0"/>
          <a:lstStyle>
            <a:lvl1pPr marL="173038" indent="-173038">
              <a:spcBef>
                <a:spcPts val="2400"/>
              </a:spcBef>
              <a:buClr>
                <a:schemeClr val="accent1"/>
              </a:buClr>
              <a:buFont typeface="Arial" panose="020B0604020202020204" pitchFamily="34" charset="0"/>
              <a:buChar char="•"/>
              <a:tabLst/>
              <a:defRPr lang="en-US" sz="1600" b="0" i="0" dirty="0" smtClean="0">
                <a:solidFill>
                  <a:schemeClr val="tx1"/>
                </a:solidFill>
              </a:defRPr>
            </a:lvl1pPr>
            <a:lvl2pPr marL="458788" indent="-169863">
              <a:spcBef>
                <a:spcPts val="2400"/>
              </a:spcBef>
              <a:buClr>
                <a:schemeClr val="accent1"/>
              </a:buClr>
              <a:buFont typeface="Arial" panose="020B0604020202020204" pitchFamily="34" charset="0"/>
              <a:buChar char="•"/>
              <a:tabLst/>
              <a:defRPr lang="en-US" b="0" i="0" dirty="0" smtClean="0">
                <a:solidFill>
                  <a:schemeClr val="tx1"/>
                </a:solidFill>
              </a:defRPr>
            </a:lvl2pPr>
            <a:lvl3pPr marL="801688" indent="-173038">
              <a:spcBef>
                <a:spcPts val="2400"/>
              </a:spcBef>
              <a:buClr>
                <a:schemeClr val="accent1"/>
              </a:buClr>
              <a:buFont typeface="Arial" panose="020B0604020202020204" pitchFamily="34" charset="0"/>
              <a:buChar char="•"/>
              <a:tabLst/>
              <a:defRPr lang="en-US" b="0" i="0" dirty="0" smtClean="0">
                <a:solidFill>
                  <a:schemeClr val="tx1"/>
                </a:solidFill>
              </a:defRPr>
            </a:lvl3pPr>
            <a:lvl4pPr>
              <a:defRPr lang="en-US" dirty="0">
                <a:solidFill>
                  <a:schemeClr val="accent1"/>
                </a:solidFill>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802E6B96-46FD-8A42-A4B4-07B61480B5B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2" name="Text Placeholder 4">
            <a:extLst>
              <a:ext uri="{FF2B5EF4-FFF2-40B4-BE49-F238E27FC236}">
                <a16:creationId xmlns:a16="http://schemas.microsoft.com/office/drawing/2014/main" id="{96F6FCD9-530C-D8F3-B4EC-809D1F0E03F2}"/>
              </a:ext>
            </a:extLst>
          </p:cNvPr>
          <p:cNvSpPr>
            <a:spLocks noGrp="1"/>
          </p:cNvSpPr>
          <p:nvPr>
            <p:ph type="body" sz="quarter" idx="10"/>
          </p:nvPr>
        </p:nvSpPr>
        <p:spPr>
          <a:xfrm>
            <a:off x="342900" y="725091"/>
            <a:ext cx="3728357" cy="1846659"/>
          </a:xfrm>
        </p:spPr>
        <p:txBody>
          <a:bodyPr/>
          <a:lstStyle>
            <a:lvl1pPr marL="0" indent="0">
              <a:buNone/>
              <a:defRPr sz="4000" b="0" i="0">
                <a:solidFill>
                  <a:schemeClr val="accent1"/>
                </a:solidFill>
                <a:latin typeface="Outfit" pitchFamily="2" charset="0"/>
              </a:defRPr>
            </a:lvl1pPr>
          </a:lstStyle>
          <a:p>
            <a:pPr lvl="0"/>
            <a:r>
              <a:rPr lang="en-US"/>
              <a:t>Click to edit Master text styles</a:t>
            </a:r>
          </a:p>
        </p:txBody>
      </p:sp>
      <p:sp>
        <p:nvSpPr>
          <p:cNvPr id="4" name="Text Placeholder 4">
            <a:extLst>
              <a:ext uri="{FF2B5EF4-FFF2-40B4-BE49-F238E27FC236}">
                <a16:creationId xmlns:a16="http://schemas.microsoft.com/office/drawing/2014/main" id="{C83D2481-5566-5D97-E56C-FCAEC9D7AAB4}"/>
              </a:ext>
            </a:extLst>
          </p:cNvPr>
          <p:cNvSpPr>
            <a:spLocks noGrp="1"/>
          </p:cNvSpPr>
          <p:nvPr>
            <p:ph type="body" sz="quarter" idx="11"/>
          </p:nvPr>
        </p:nvSpPr>
        <p:spPr>
          <a:xfrm>
            <a:off x="342900" y="251054"/>
            <a:ext cx="8458200" cy="276999"/>
          </a:xfrm>
        </p:spPr>
        <p:txBody>
          <a:bodyPr/>
          <a:lstStyle>
            <a:lvl1pPr marL="0" indent="0">
              <a:buNone/>
              <a:defRPr sz="1800" b="0" i="0">
                <a:latin typeface="Outfit" pitchFamily="2" charset="0"/>
              </a:defRPr>
            </a:lvl1pPr>
            <a:lvl2pPr marL="227013" indent="0">
              <a:buNone/>
              <a:defRPr/>
            </a:lvl2pPr>
            <a:lvl3pPr marL="628650" indent="0">
              <a:buNone/>
              <a:defRPr/>
            </a:lvl3pPr>
            <a:lvl4pPr marL="862013" indent="0">
              <a:buNone/>
              <a:defRPr/>
            </a:lvl4pPr>
            <a:lvl5pPr marL="1092200" indent="0">
              <a:buNone/>
              <a:defRPr/>
            </a:lvl5pPr>
          </a:lstStyle>
          <a:p>
            <a:pPr lvl="0"/>
            <a:r>
              <a:rPr lang="en-US"/>
              <a:t>Click to edit Master text styles</a:t>
            </a:r>
          </a:p>
        </p:txBody>
      </p:sp>
      <p:pic>
        <p:nvPicPr>
          <p:cNvPr id="3" name="Picture 5">
            <a:extLst>
              <a:ext uri="{FF2B5EF4-FFF2-40B4-BE49-F238E27FC236}">
                <a16:creationId xmlns:a16="http://schemas.microsoft.com/office/drawing/2014/main" id="{49B19300-61F9-7323-8038-46558A1D622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8338542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96"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A755-8647-5B4F-8013-606D440B466C}"/>
              </a:ext>
            </a:extLst>
          </p:cNvPr>
          <p:cNvSpPr>
            <a:spLocks noGrp="1"/>
          </p:cNvSpPr>
          <p:nvPr>
            <p:ph type="title" hasCustomPrompt="1"/>
          </p:nvPr>
        </p:nvSpPr>
        <p:spPr/>
        <p:txBody>
          <a:bodyPr/>
          <a:lstStyle>
            <a:lvl1pPr>
              <a:defRPr b="0" i="0">
                <a:solidFill>
                  <a:schemeClr val="tx1"/>
                </a:solidFill>
                <a:latin typeface="Outfit" pitchFamily="2" charset="0"/>
              </a:defRPr>
            </a:lvl1pPr>
          </a:lstStyle>
          <a:p>
            <a:r>
              <a:rPr lang="en-US" dirty="0"/>
              <a:t>Click to edit master title style</a:t>
            </a:r>
          </a:p>
        </p:txBody>
      </p:sp>
      <p:pic>
        <p:nvPicPr>
          <p:cNvPr id="3" name="Picture 5">
            <a:extLst>
              <a:ext uri="{FF2B5EF4-FFF2-40B4-BE49-F238E27FC236}">
                <a16:creationId xmlns:a16="http://schemas.microsoft.com/office/drawing/2014/main" id="{533370DC-E035-9389-6269-D14A852029E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0061011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Su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7091D7-3D0B-FD4E-8C8C-5A1D58DD5C5F}"/>
              </a:ext>
            </a:extLst>
          </p:cNvPr>
          <p:cNvSpPr>
            <a:spLocks noGrp="1"/>
          </p:cNvSpPr>
          <p:nvPr>
            <p:ph type="title" hasCustomPrompt="1"/>
          </p:nvPr>
        </p:nvSpPr>
        <p:spPr bwMode="black">
          <a:xfrm>
            <a:off x="342899" y="272514"/>
            <a:ext cx="8458201" cy="315383"/>
          </a:xfrm>
        </p:spPr>
        <p:txBody>
          <a:bodyPr>
            <a:normAutofit/>
          </a:bodyPr>
          <a:lstStyle>
            <a:lvl1pPr>
              <a:lnSpc>
                <a:spcPct val="100000"/>
              </a:lnSpc>
              <a:defRPr lang="en-US" sz="18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master title style</a:t>
            </a:r>
          </a:p>
        </p:txBody>
      </p:sp>
      <p:sp>
        <p:nvSpPr>
          <p:cNvPr id="5" name="Text Placeholder 11">
            <a:extLst>
              <a:ext uri="{FF2B5EF4-FFF2-40B4-BE49-F238E27FC236}">
                <a16:creationId xmlns:a16="http://schemas.microsoft.com/office/drawing/2014/main" id="{48F25E55-DE25-4E4B-96FC-6D3DC99A8CC7}"/>
              </a:ext>
            </a:extLst>
          </p:cNvPr>
          <p:cNvSpPr>
            <a:spLocks noGrp="1"/>
          </p:cNvSpPr>
          <p:nvPr>
            <p:ph type="body" sz="quarter" idx="13" hasCustomPrompt="1"/>
          </p:nvPr>
        </p:nvSpPr>
        <p:spPr bwMode="black">
          <a:xfrm>
            <a:off x="342899" y="645492"/>
            <a:ext cx="8458201" cy="215444"/>
          </a:xfrm>
        </p:spPr>
        <p:txBody>
          <a:bodyPr/>
          <a:lstStyle>
            <a:lvl1pPr marL="0" indent="0">
              <a:buNone/>
              <a:defRPr lang="en-US" sz="1400" b="0" i="0" dirty="0" smtClean="0">
                <a:solidFill>
                  <a:schemeClr val="tx1"/>
                </a:solidFill>
                <a:latin typeface="Outfit" pitchFamily="2" charset="0"/>
                <a:ea typeface="Sharp Sans" pitchFamily="2" charset="77"/>
                <a:cs typeface="Sharp Sans" pitchFamily="2" charset="77"/>
              </a:defRPr>
            </a:lvl1pPr>
          </a:lstStyle>
          <a:p>
            <a:pPr lvl="0"/>
            <a:r>
              <a:rPr lang="en-US" dirty="0"/>
              <a:t>Click to edit master text styles</a:t>
            </a:r>
          </a:p>
        </p:txBody>
      </p:sp>
      <p:pic>
        <p:nvPicPr>
          <p:cNvPr id="2" name="Picture 5">
            <a:extLst>
              <a:ext uri="{FF2B5EF4-FFF2-40B4-BE49-F238E27FC236}">
                <a16:creationId xmlns:a16="http://schemas.microsoft.com/office/drawing/2014/main" id="{5657F721-7679-8D67-1826-EF1953AC05E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3069553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ub and Content 01">
    <p:spTree>
      <p:nvGrpSpPr>
        <p:cNvPr id="1" name=""/>
        <p:cNvGrpSpPr/>
        <p:nvPr/>
      </p:nvGrpSpPr>
      <p:grpSpPr>
        <a:xfrm>
          <a:off x="0" y="0"/>
          <a:ext cx="0" cy="0"/>
          <a:chOff x="0" y="0"/>
          <a:chExt cx="0" cy="0"/>
        </a:xfrm>
      </p:grpSpPr>
      <p:sp>
        <p:nvSpPr>
          <p:cNvPr id="14" name="Text Placeholder 2"/>
          <p:cNvSpPr>
            <a:spLocks noGrp="1"/>
          </p:cNvSpPr>
          <p:nvPr>
            <p:ph idx="1" hasCustomPrompt="1"/>
          </p:nvPr>
        </p:nvSpPr>
        <p:spPr bwMode="black">
          <a:xfrm>
            <a:off x="339852" y="971665"/>
            <a:ext cx="8311895" cy="830997"/>
          </a:xfrm>
          <a:prstGeom prst="rect">
            <a:avLst/>
          </a:prstGeom>
        </p:spPr>
        <p:txBody>
          <a:bodyPr rtlCol="0"/>
          <a:lstStyle>
            <a:lvl1pPr>
              <a:defRPr lang="en-US" sz="1400" b="0" i="0" smtClean="0">
                <a:latin typeface="Outfit Light" pitchFamily="2" charset="0"/>
                <a:ea typeface="Roboto Light" pitchFamily="2" charset="0"/>
              </a:defRPr>
            </a:lvl1pPr>
            <a:lvl2pPr marL="457200" indent="-166688">
              <a:tabLst/>
              <a:defRPr lang="en-US" sz="1400" b="0" i="0" smtClean="0">
                <a:latin typeface="Outfit Light" pitchFamily="2" charset="0"/>
                <a:ea typeface="Roboto Light" pitchFamily="2" charset="0"/>
              </a:defRPr>
            </a:lvl2pPr>
            <a:lvl3pPr>
              <a:defRPr lang="en-US" sz="1400" b="0" i="0" smtClean="0">
                <a:latin typeface="Outfit Light" pitchFamily="2" charset="0"/>
                <a:ea typeface="Roboto Light" pitchFamily="2" charset="0"/>
              </a:defRPr>
            </a:lvl3pPr>
            <a:lvl4pPr>
              <a:defRPr lang="en-US" dirty="0"/>
            </a:lvl4pPr>
          </a:lstStyle>
          <a:p>
            <a:pPr lvl="0"/>
            <a:r>
              <a:rPr lang="en-US" dirty="0"/>
              <a:t>Click to edit master text styles</a:t>
            </a:r>
          </a:p>
          <a:p>
            <a:pPr lvl="1"/>
            <a:r>
              <a:rPr lang="en-US" dirty="0"/>
              <a:t>Second level</a:t>
            </a:r>
          </a:p>
          <a:p>
            <a:pPr lvl="2"/>
            <a:r>
              <a:rPr lang="en-US" dirty="0"/>
              <a:t>Third level</a:t>
            </a:r>
          </a:p>
        </p:txBody>
      </p:sp>
      <p:sp>
        <p:nvSpPr>
          <p:cNvPr id="11" name="Title 1">
            <a:extLst>
              <a:ext uri="{FF2B5EF4-FFF2-40B4-BE49-F238E27FC236}">
                <a16:creationId xmlns:a16="http://schemas.microsoft.com/office/drawing/2014/main" id="{B8E65E97-9155-6F41-BD56-DE15494947C0}"/>
              </a:ext>
            </a:extLst>
          </p:cNvPr>
          <p:cNvSpPr>
            <a:spLocks noGrp="1"/>
          </p:cNvSpPr>
          <p:nvPr>
            <p:ph type="title" hasCustomPrompt="1"/>
          </p:nvPr>
        </p:nvSpPr>
        <p:spPr bwMode="black">
          <a:xfrm>
            <a:off x="342900" y="272833"/>
            <a:ext cx="8458200" cy="315383"/>
          </a:xfrm>
        </p:spPr>
        <p:txBody>
          <a:bodyPr>
            <a:normAutofit/>
          </a:bodyPr>
          <a:lstStyle>
            <a:lvl1pPr>
              <a:lnSpc>
                <a:spcPct val="100000"/>
              </a:lnSpc>
              <a:defRPr lang="en-US" sz="18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master title style</a:t>
            </a:r>
          </a:p>
        </p:txBody>
      </p:sp>
      <p:sp>
        <p:nvSpPr>
          <p:cNvPr id="12" name="Text Placeholder 11">
            <a:extLst>
              <a:ext uri="{FF2B5EF4-FFF2-40B4-BE49-F238E27FC236}">
                <a16:creationId xmlns:a16="http://schemas.microsoft.com/office/drawing/2014/main" id="{311C4371-F084-3245-8D2F-27743F3AEBDD}"/>
              </a:ext>
            </a:extLst>
          </p:cNvPr>
          <p:cNvSpPr>
            <a:spLocks noGrp="1"/>
          </p:cNvSpPr>
          <p:nvPr>
            <p:ph type="body" sz="quarter" idx="13" hasCustomPrompt="1"/>
          </p:nvPr>
        </p:nvSpPr>
        <p:spPr bwMode="black">
          <a:xfrm>
            <a:off x="342900" y="642615"/>
            <a:ext cx="8458200" cy="215444"/>
          </a:xfrm>
        </p:spPr>
        <p:txBody>
          <a:bodyPr/>
          <a:lstStyle>
            <a:lvl1pPr marL="0" indent="0">
              <a:buNone/>
              <a:defRPr lang="en-US" sz="1400" b="0" i="0" dirty="0" smtClean="0">
                <a:solidFill>
                  <a:schemeClr val="tx1"/>
                </a:solidFill>
                <a:latin typeface="Outfit" pitchFamily="2" charset="0"/>
                <a:ea typeface="Sharp Sans" pitchFamily="2" charset="77"/>
                <a:cs typeface="Sharp Sans" pitchFamily="2" charset="77"/>
              </a:defRPr>
            </a:lvl1pPr>
          </a:lstStyle>
          <a:p>
            <a:pPr lvl="0"/>
            <a:r>
              <a:rPr lang="en-US" dirty="0"/>
              <a:t>Click to edit master text styles</a:t>
            </a:r>
          </a:p>
        </p:txBody>
      </p:sp>
      <p:pic>
        <p:nvPicPr>
          <p:cNvPr id="2" name="Picture 5">
            <a:extLst>
              <a:ext uri="{FF2B5EF4-FFF2-40B4-BE49-F238E27FC236}">
                <a16:creationId xmlns:a16="http://schemas.microsoft.com/office/drawing/2014/main" id="{C9199AC6-598D-63F6-4088-4693BD21FA9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357615510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ub and Content 02">
    <p:bg>
      <p:bgPr>
        <a:solidFill>
          <a:srgbClr val="0A6DE6"/>
        </a:solidFill>
        <a:effectLst/>
      </p:bgPr>
    </p:bg>
    <p:spTree>
      <p:nvGrpSpPr>
        <p:cNvPr id="1" name=""/>
        <p:cNvGrpSpPr/>
        <p:nvPr/>
      </p:nvGrpSpPr>
      <p:grpSpPr>
        <a:xfrm>
          <a:off x="0" y="0"/>
          <a:ext cx="0" cy="0"/>
          <a:chOff x="0" y="0"/>
          <a:chExt cx="0" cy="0"/>
        </a:xfrm>
      </p:grpSpPr>
      <p:sp>
        <p:nvSpPr>
          <p:cNvPr id="14" name="Text Placeholder 2"/>
          <p:cNvSpPr>
            <a:spLocks noGrp="1"/>
          </p:cNvSpPr>
          <p:nvPr>
            <p:ph idx="1" hasCustomPrompt="1"/>
          </p:nvPr>
        </p:nvSpPr>
        <p:spPr bwMode="black">
          <a:xfrm>
            <a:off x="339852" y="971665"/>
            <a:ext cx="8311895" cy="830997"/>
          </a:xfrm>
          <a:prstGeom prst="rect">
            <a:avLst/>
          </a:prstGeom>
        </p:spPr>
        <p:txBody>
          <a:bodyPr rtlCol="0"/>
          <a:lstStyle>
            <a:lvl1pPr>
              <a:buClr>
                <a:schemeClr val="bg1"/>
              </a:buClr>
              <a:defRPr lang="en-US" sz="1400" b="0" i="0" smtClean="0">
                <a:solidFill>
                  <a:schemeClr val="bg1"/>
                </a:solidFill>
                <a:latin typeface="Outfit Light" pitchFamily="2" charset="0"/>
                <a:ea typeface="Roboto Light" pitchFamily="2" charset="0"/>
              </a:defRPr>
            </a:lvl1pPr>
            <a:lvl2pPr marL="457200" indent="-166688">
              <a:buClr>
                <a:schemeClr val="bg1"/>
              </a:buClr>
              <a:tabLst/>
              <a:defRPr lang="en-US" sz="1400" b="0" i="0" smtClean="0">
                <a:solidFill>
                  <a:schemeClr val="bg1"/>
                </a:solidFill>
                <a:latin typeface="Outfit Light" pitchFamily="2" charset="0"/>
                <a:ea typeface="Roboto Light" pitchFamily="2" charset="0"/>
              </a:defRPr>
            </a:lvl2pPr>
            <a:lvl3pPr>
              <a:buClr>
                <a:schemeClr val="bg1"/>
              </a:buClr>
              <a:defRPr lang="en-US" sz="1400" b="0" i="0" smtClean="0">
                <a:solidFill>
                  <a:schemeClr val="bg1"/>
                </a:solidFill>
                <a:latin typeface="Outfit Light" pitchFamily="2" charset="0"/>
                <a:ea typeface="Roboto Light" pitchFamily="2" charset="0"/>
              </a:defRPr>
            </a:lvl3pPr>
            <a:lvl4pPr>
              <a:defRPr lang="en-US" dirty="0"/>
            </a:lvl4pPr>
          </a:lstStyle>
          <a:p>
            <a:pPr lvl="0"/>
            <a:r>
              <a:rPr lang="en-US" dirty="0"/>
              <a:t>Click to edit master text styles</a:t>
            </a:r>
          </a:p>
          <a:p>
            <a:pPr lvl="1"/>
            <a:r>
              <a:rPr lang="en-US" dirty="0"/>
              <a:t>Second level</a:t>
            </a:r>
          </a:p>
          <a:p>
            <a:pPr lvl="2"/>
            <a:r>
              <a:rPr lang="en-US" dirty="0"/>
              <a:t>Third level</a:t>
            </a:r>
          </a:p>
        </p:txBody>
      </p:sp>
      <p:sp>
        <p:nvSpPr>
          <p:cNvPr id="11" name="Title 1">
            <a:extLst>
              <a:ext uri="{FF2B5EF4-FFF2-40B4-BE49-F238E27FC236}">
                <a16:creationId xmlns:a16="http://schemas.microsoft.com/office/drawing/2014/main" id="{B8E65E97-9155-6F41-BD56-DE15494947C0}"/>
              </a:ext>
            </a:extLst>
          </p:cNvPr>
          <p:cNvSpPr>
            <a:spLocks noGrp="1"/>
          </p:cNvSpPr>
          <p:nvPr>
            <p:ph type="title" hasCustomPrompt="1"/>
          </p:nvPr>
        </p:nvSpPr>
        <p:spPr bwMode="black">
          <a:xfrm>
            <a:off x="342900" y="272833"/>
            <a:ext cx="8458200" cy="315383"/>
          </a:xfrm>
        </p:spPr>
        <p:txBody>
          <a:bodyPr>
            <a:normAutofit/>
          </a:bodyPr>
          <a:lstStyle>
            <a:lvl1pPr>
              <a:lnSpc>
                <a:spcPct val="100000"/>
              </a:lnSpc>
              <a:defRPr lang="en-US" sz="1800" b="0" i="0" kern="1200" dirty="0" smtClean="0">
                <a:solidFill>
                  <a:schemeClr val="bg1"/>
                </a:solidFill>
                <a:latin typeface="Outfit" pitchFamily="2" charset="0"/>
                <a:ea typeface="Sharp Sans Semibold" pitchFamily="2" charset="77"/>
                <a:cs typeface="Sharp Sans Semibold" pitchFamily="2" charset="77"/>
              </a:defRPr>
            </a:lvl1pPr>
          </a:lstStyle>
          <a:p>
            <a:r>
              <a:rPr lang="en-US" dirty="0"/>
              <a:t>Click to edit master title style</a:t>
            </a:r>
          </a:p>
        </p:txBody>
      </p:sp>
      <p:sp>
        <p:nvSpPr>
          <p:cNvPr id="12" name="Text Placeholder 11">
            <a:extLst>
              <a:ext uri="{FF2B5EF4-FFF2-40B4-BE49-F238E27FC236}">
                <a16:creationId xmlns:a16="http://schemas.microsoft.com/office/drawing/2014/main" id="{311C4371-F084-3245-8D2F-27743F3AEBDD}"/>
              </a:ext>
            </a:extLst>
          </p:cNvPr>
          <p:cNvSpPr>
            <a:spLocks noGrp="1"/>
          </p:cNvSpPr>
          <p:nvPr>
            <p:ph type="body" sz="quarter" idx="13" hasCustomPrompt="1"/>
          </p:nvPr>
        </p:nvSpPr>
        <p:spPr bwMode="black">
          <a:xfrm>
            <a:off x="342900" y="642615"/>
            <a:ext cx="8458200" cy="215444"/>
          </a:xfrm>
        </p:spPr>
        <p:txBody>
          <a:bodyPr/>
          <a:lstStyle>
            <a:lvl1pPr marL="0" indent="0">
              <a:buNone/>
              <a:defRPr lang="en-US" sz="1400" b="0" i="0" dirty="0" smtClean="0">
                <a:solidFill>
                  <a:schemeClr val="bg1"/>
                </a:solidFill>
                <a:latin typeface="Outfit" pitchFamily="2" charset="0"/>
                <a:ea typeface="Sharp Sans" pitchFamily="2" charset="77"/>
                <a:cs typeface="Sharp Sans" pitchFamily="2" charset="77"/>
              </a:defRPr>
            </a:lvl1pPr>
          </a:lstStyle>
          <a:p>
            <a:pPr lvl="0"/>
            <a:r>
              <a:rPr lang="en-US" dirty="0"/>
              <a:t>Click to edit master text styles</a:t>
            </a:r>
          </a:p>
        </p:txBody>
      </p:sp>
      <p:sp>
        <p:nvSpPr>
          <p:cNvPr id="8" name="TextBox 7">
            <a:extLst>
              <a:ext uri="{FF2B5EF4-FFF2-40B4-BE49-F238E27FC236}">
                <a16:creationId xmlns:a16="http://schemas.microsoft.com/office/drawing/2014/main" id="{E31C5C9C-F48F-CC49-B0D0-F7E6B10D1959}"/>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pic>
        <p:nvPicPr>
          <p:cNvPr id="3" name="Picture 5">
            <a:extLst>
              <a:ext uri="{FF2B5EF4-FFF2-40B4-BE49-F238E27FC236}">
                <a16:creationId xmlns:a16="http://schemas.microsoft.com/office/drawing/2014/main" id="{3A7DC878-6996-DCE7-E9D4-70364837EA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403430657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ub and Content 03">
    <p:bg>
      <p:bgPr>
        <a:solidFill>
          <a:schemeClr val="bg1"/>
        </a:solidFill>
        <a:effectLst/>
      </p:bgPr>
    </p:bg>
    <p:spTree>
      <p:nvGrpSpPr>
        <p:cNvPr id="1" name=""/>
        <p:cNvGrpSpPr/>
        <p:nvPr/>
      </p:nvGrpSpPr>
      <p:grpSpPr>
        <a:xfrm>
          <a:off x="0" y="0"/>
          <a:ext cx="0" cy="0"/>
          <a:chOff x="0" y="0"/>
          <a:chExt cx="0" cy="0"/>
        </a:xfrm>
      </p:grpSpPr>
      <p:sp>
        <p:nvSpPr>
          <p:cNvPr id="14" name="Text Placeholder 2"/>
          <p:cNvSpPr>
            <a:spLocks noGrp="1"/>
          </p:cNvSpPr>
          <p:nvPr>
            <p:ph idx="1" hasCustomPrompt="1"/>
          </p:nvPr>
        </p:nvSpPr>
        <p:spPr bwMode="black">
          <a:xfrm>
            <a:off x="339852" y="971665"/>
            <a:ext cx="8311895" cy="830997"/>
          </a:xfrm>
          <a:prstGeom prst="rect">
            <a:avLst/>
          </a:prstGeom>
        </p:spPr>
        <p:txBody>
          <a:bodyPr rtlCol="0"/>
          <a:lstStyle>
            <a:lvl1pPr>
              <a:defRPr lang="en-US" sz="1400" b="0" i="0" smtClean="0">
                <a:latin typeface="Outfit Light" pitchFamily="2" charset="0"/>
                <a:ea typeface="Roboto Light" pitchFamily="2" charset="0"/>
              </a:defRPr>
            </a:lvl1pPr>
            <a:lvl2pPr marL="457200" indent="-166688">
              <a:tabLst/>
              <a:defRPr lang="en-US" sz="1400" b="0" i="0" smtClean="0">
                <a:latin typeface="Outfit Light" pitchFamily="2" charset="0"/>
                <a:ea typeface="Roboto Light" pitchFamily="2" charset="0"/>
              </a:defRPr>
            </a:lvl2pPr>
            <a:lvl3pPr>
              <a:defRPr lang="en-US" sz="1400" b="0" i="0" smtClean="0">
                <a:latin typeface="Outfit Light" pitchFamily="2" charset="0"/>
                <a:ea typeface="Roboto Light" pitchFamily="2" charset="0"/>
              </a:defRPr>
            </a:lvl3pPr>
            <a:lvl4pPr>
              <a:defRPr lang="en-US" dirty="0"/>
            </a:lvl4pPr>
          </a:lstStyle>
          <a:p>
            <a:pPr lvl="0"/>
            <a:r>
              <a:rPr lang="en-US" dirty="0"/>
              <a:t>Click to edit master text styles</a:t>
            </a:r>
          </a:p>
          <a:p>
            <a:pPr lvl="1"/>
            <a:r>
              <a:rPr lang="en-US" dirty="0"/>
              <a:t>Second level</a:t>
            </a:r>
          </a:p>
          <a:p>
            <a:pPr lvl="2"/>
            <a:r>
              <a:rPr lang="en-US" dirty="0"/>
              <a:t>Third level</a:t>
            </a:r>
          </a:p>
        </p:txBody>
      </p:sp>
      <p:sp>
        <p:nvSpPr>
          <p:cNvPr id="11" name="Title 1">
            <a:extLst>
              <a:ext uri="{FF2B5EF4-FFF2-40B4-BE49-F238E27FC236}">
                <a16:creationId xmlns:a16="http://schemas.microsoft.com/office/drawing/2014/main" id="{B8E65E97-9155-6F41-BD56-DE15494947C0}"/>
              </a:ext>
            </a:extLst>
          </p:cNvPr>
          <p:cNvSpPr>
            <a:spLocks noGrp="1"/>
          </p:cNvSpPr>
          <p:nvPr>
            <p:ph type="title" hasCustomPrompt="1"/>
          </p:nvPr>
        </p:nvSpPr>
        <p:spPr bwMode="black">
          <a:xfrm>
            <a:off x="342900" y="272833"/>
            <a:ext cx="8458200" cy="315383"/>
          </a:xfrm>
        </p:spPr>
        <p:txBody>
          <a:bodyPr>
            <a:normAutofit/>
          </a:bodyPr>
          <a:lstStyle>
            <a:lvl1pPr>
              <a:lnSpc>
                <a:spcPct val="100000"/>
              </a:lnSpc>
              <a:defRPr lang="en-US" sz="18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master title style</a:t>
            </a:r>
          </a:p>
        </p:txBody>
      </p:sp>
      <p:sp>
        <p:nvSpPr>
          <p:cNvPr id="12" name="Text Placeholder 11">
            <a:extLst>
              <a:ext uri="{FF2B5EF4-FFF2-40B4-BE49-F238E27FC236}">
                <a16:creationId xmlns:a16="http://schemas.microsoft.com/office/drawing/2014/main" id="{311C4371-F084-3245-8D2F-27743F3AEBDD}"/>
              </a:ext>
            </a:extLst>
          </p:cNvPr>
          <p:cNvSpPr>
            <a:spLocks noGrp="1"/>
          </p:cNvSpPr>
          <p:nvPr>
            <p:ph type="body" sz="quarter" idx="13" hasCustomPrompt="1"/>
          </p:nvPr>
        </p:nvSpPr>
        <p:spPr bwMode="black">
          <a:xfrm>
            <a:off x="342900" y="642615"/>
            <a:ext cx="8458200" cy="215444"/>
          </a:xfrm>
        </p:spPr>
        <p:txBody>
          <a:bodyPr/>
          <a:lstStyle>
            <a:lvl1pPr marL="0" indent="0">
              <a:buNone/>
              <a:defRPr lang="en-US" sz="1400" b="0" i="0" dirty="0" smtClean="0">
                <a:solidFill>
                  <a:schemeClr val="tx1"/>
                </a:solidFill>
                <a:latin typeface="Outfit" pitchFamily="2" charset="0"/>
                <a:ea typeface="Sharp Sans" pitchFamily="2" charset="77"/>
                <a:cs typeface="Sharp Sans" pitchFamily="2" charset="77"/>
              </a:defRPr>
            </a:lvl1pPr>
          </a:lstStyle>
          <a:p>
            <a:pPr lvl="0"/>
            <a:r>
              <a:rPr lang="en-US" dirty="0"/>
              <a:t>Click to edit master text styles</a:t>
            </a:r>
          </a:p>
        </p:txBody>
      </p:sp>
      <p:pic>
        <p:nvPicPr>
          <p:cNvPr id="2" name="Picture 5">
            <a:extLst>
              <a:ext uri="{FF2B5EF4-FFF2-40B4-BE49-F238E27FC236}">
                <a16:creationId xmlns:a16="http://schemas.microsoft.com/office/drawing/2014/main" id="{AD53F41C-3222-0075-B953-BD13C2EDB06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1127954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0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EC6A66-DD6C-C475-FEB0-5DF8DD4F4B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654056"/>
            <a:ext cx="9144000" cy="3505200"/>
          </a:xfrm>
          <a:prstGeom prst="rect">
            <a:avLst/>
          </a:prstGeom>
        </p:spPr>
      </p:pic>
      <p:sp>
        <p:nvSpPr>
          <p:cNvPr id="2" name="Rectangle 1">
            <a:extLst>
              <a:ext uri="{FF2B5EF4-FFF2-40B4-BE49-F238E27FC236}">
                <a16:creationId xmlns:a16="http://schemas.microsoft.com/office/drawing/2014/main" id="{A89CC273-1C21-E3E4-9BBD-1AC17FB664DF}"/>
              </a:ext>
            </a:extLst>
          </p:cNvPr>
          <p:cNvSpPr/>
          <p:nvPr userDrawn="1"/>
        </p:nvSpPr>
        <p:spPr>
          <a:xfrm>
            <a:off x="0" y="1654056"/>
            <a:ext cx="9144000" cy="3489444"/>
          </a:xfrm>
          <a:prstGeom prst="rect">
            <a:avLst/>
          </a:prstGeom>
          <a:gradFill flip="none" rotWithShape="1">
            <a:gsLst>
              <a:gs pos="100000">
                <a:schemeClr val="tx1">
                  <a:alpha val="50000"/>
                </a:schemeClr>
              </a:gs>
              <a:gs pos="41000">
                <a:schemeClr val="tx1">
                  <a:alpha val="0"/>
                </a:schemeClr>
              </a:gs>
            </a:gsLst>
            <a:path path="circle">
              <a:fillToRect l="50000" t="50000" r="50000" b="50000"/>
            </a:path>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42" name="Title 1">
            <a:extLst>
              <a:ext uri="{FF2B5EF4-FFF2-40B4-BE49-F238E27FC236}">
                <a16:creationId xmlns:a16="http://schemas.microsoft.com/office/drawing/2014/main" id="{4336B730-96FA-3E43-B2EE-3B0A6A3BC114}"/>
              </a:ext>
            </a:extLst>
          </p:cNvPr>
          <p:cNvSpPr>
            <a:spLocks noGrp="1"/>
          </p:cNvSpPr>
          <p:nvPr>
            <p:ph type="ctrTitle" hasCustomPrompt="1"/>
          </p:nvPr>
        </p:nvSpPr>
        <p:spPr bwMode="white">
          <a:xfrm>
            <a:off x="2944536" y="226094"/>
            <a:ext cx="5856564" cy="332531"/>
          </a:xfrm>
          <a:prstGeom prst="rect">
            <a:avLst/>
          </a:prstGeom>
          <a:noFill/>
        </p:spPr>
        <p:txBody>
          <a:bodyPr vert="horz" wrap="square" lIns="0" tIns="0" rIns="0" bIns="0" rtlCol="0" anchor="t" anchorCtr="0">
            <a:noAutofit/>
          </a:bodyPr>
          <a:lstStyle>
            <a:lvl1pPr>
              <a:lnSpc>
                <a:spcPct val="90000"/>
              </a:lnSpc>
              <a:spcBef>
                <a:spcPts val="0"/>
              </a:spcBef>
              <a:defRPr lang="en-US" sz="2400" b="0" i="0" baseline="0" dirty="0">
                <a:solidFill>
                  <a:schemeClr val="tx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11" name="Text Placeholder 6">
            <a:extLst>
              <a:ext uri="{FF2B5EF4-FFF2-40B4-BE49-F238E27FC236}">
                <a16:creationId xmlns:a16="http://schemas.microsoft.com/office/drawing/2014/main" id="{6714C560-F321-A74E-BE05-EFEF47F2E4EF}"/>
              </a:ext>
            </a:extLst>
          </p:cNvPr>
          <p:cNvSpPr>
            <a:spLocks noGrp="1"/>
          </p:cNvSpPr>
          <p:nvPr>
            <p:ph type="body" sz="quarter" idx="10" hasCustomPrompt="1"/>
          </p:nvPr>
        </p:nvSpPr>
        <p:spPr bwMode="gray">
          <a:xfrm>
            <a:off x="2947808"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2" name="Text Placeholder 6">
            <a:extLst>
              <a:ext uri="{FF2B5EF4-FFF2-40B4-BE49-F238E27FC236}">
                <a16:creationId xmlns:a16="http://schemas.microsoft.com/office/drawing/2014/main" id="{D894AA5F-FE4D-8445-A510-A9B1A09CBDE3}"/>
              </a:ext>
            </a:extLst>
          </p:cNvPr>
          <p:cNvSpPr>
            <a:spLocks noGrp="1"/>
          </p:cNvSpPr>
          <p:nvPr>
            <p:ph type="body" sz="quarter" idx="11" hasCustomPrompt="1"/>
          </p:nvPr>
        </p:nvSpPr>
        <p:spPr bwMode="gray">
          <a:xfrm>
            <a:off x="2947808"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3" name="Text Placeholder 6">
            <a:extLst>
              <a:ext uri="{FF2B5EF4-FFF2-40B4-BE49-F238E27FC236}">
                <a16:creationId xmlns:a16="http://schemas.microsoft.com/office/drawing/2014/main" id="{FF91EB3B-B5E6-9C43-B248-9C051B3C6AD6}"/>
              </a:ext>
            </a:extLst>
          </p:cNvPr>
          <p:cNvSpPr>
            <a:spLocks noGrp="1"/>
          </p:cNvSpPr>
          <p:nvPr>
            <p:ph type="body" sz="quarter" idx="12" hasCustomPrompt="1"/>
          </p:nvPr>
        </p:nvSpPr>
        <p:spPr bwMode="gray">
          <a:xfrm>
            <a:off x="5015127"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5" name="Text Placeholder 6">
            <a:extLst>
              <a:ext uri="{FF2B5EF4-FFF2-40B4-BE49-F238E27FC236}">
                <a16:creationId xmlns:a16="http://schemas.microsoft.com/office/drawing/2014/main" id="{567AA02D-B41A-994F-90EC-BAFD35381653}"/>
              </a:ext>
            </a:extLst>
          </p:cNvPr>
          <p:cNvSpPr>
            <a:spLocks noGrp="1"/>
          </p:cNvSpPr>
          <p:nvPr>
            <p:ph type="body" sz="quarter" idx="13" hasCustomPrompt="1"/>
          </p:nvPr>
        </p:nvSpPr>
        <p:spPr bwMode="gray">
          <a:xfrm>
            <a:off x="5015127"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6" name="Text Placeholder 6">
            <a:extLst>
              <a:ext uri="{FF2B5EF4-FFF2-40B4-BE49-F238E27FC236}">
                <a16:creationId xmlns:a16="http://schemas.microsoft.com/office/drawing/2014/main" id="{D9C086B6-3398-084F-86E1-BAEFBE6DF64F}"/>
              </a:ext>
            </a:extLst>
          </p:cNvPr>
          <p:cNvSpPr>
            <a:spLocks noGrp="1"/>
          </p:cNvSpPr>
          <p:nvPr>
            <p:ph type="body" sz="quarter" idx="14" hasCustomPrompt="1"/>
          </p:nvPr>
        </p:nvSpPr>
        <p:spPr bwMode="gray">
          <a:xfrm>
            <a:off x="7082445"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7" name="Text Placeholder 6">
            <a:extLst>
              <a:ext uri="{FF2B5EF4-FFF2-40B4-BE49-F238E27FC236}">
                <a16:creationId xmlns:a16="http://schemas.microsoft.com/office/drawing/2014/main" id="{C1209A85-D6D9-BD43-BDA2-F2D1A00A8A5D}"/>
              </a:ext>
            </a:extLst>
          </p:cNvPr>
          <p:cNvSpPr>
            <a:spLocks noGrp="1"/>
          </p:cNvSpPr>
          <p:nvPr>
            <p:ph type="body" sz="quarter" idx="15" hasCustomPrompt="1"/>
          </p:nvPr>
        </p:nvSpPr>
        <p:spPr bwMode="gray">
          <a:xfrm>
            <a:off x="7082445"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3" name="Text Placeholder 6">
            <a:extLst>
              <a:ext uri="{FF2B5EF4-FFF2-40B4-BE49-F238E27FC236}">
                <a16:creationId xmlns:a16="http://schemas.microsoft.com/office/drawing/2014/main" id="{B17066D8-057F-4B6A-9456-D3C2184F80B1}"/>
              </a:ext>
            </a:extLst>
          </p:cNvPr>
          <p:cNvSpPr>
            <a:spLocks noGrp="1"/>
          </p:cNvSpPr>
          <p:nvPr>
            <p:ph type="body" sz="quarter" idx="16" hasCustomPrompt="1"/>
          </p:nvPr>
        </p:nvSpPr>
        <p:spPr bwMode="gray">
          <a:xfrm>
            <a:off x="2947808" y="755830"/>
            <a:ext cx="5853292"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tx1"/>
                </a:solidFill>
                <a:latin typeface="Outfit" pitchFamily="2" charset="0"/>
                <a:ea typeface="Roboto Light" pitchFamily="2" charset="0"/>
                <a:cs typeface="Outfit" pitchFamily="2" charset="0"/>
              </a:defRPr>
            </a:lvl1pPr>
          </a:lstStyle>
          <a:p>
            <a:pPr lvl="0"/>
            <a:r>
              <a:rPr lang="en-US" dirty="0"/>
              <a:t>Click to edit text</a:t>
            </a:r>
          </a:p>
        </p:txBody>
      </p:sp>
      <p:sp>
        <p:nvSpPr>
          <p:cNvPr id="4" name="Text Box 38">
            <a:extLst>
              <a:ext uri="{FF2B5EF4-FFF2-40B4-BE49-F238E27FC236}">
                <a16:creationId xmlns:a16="http://schemas.microsoft.com/office/drawing/2014/main" id="{8C85CC03-09FB-AFD7-6097-645999B6A462}"/>
              </a:ext>
            </a:extLst>
          </p:cNvPr>
          <p:cNvSpPr txBox="1">
            <a:spLocks noChangeArrowheads="1"/>
          </p:cNvSpPr>
          <p:nvPr userDrawn="1"/>
        </p:nvSpPr>
        <p:spPr bwMode="gray">
          <a:xfrm>
            <a:off x="495299" y="4953553"/>
            <a:ext cx="2079783" cy="13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925513">
              <a:defRPr>
                <a:solidFill>
                  <a:schemeClr val="tx1"/>
                </a:solidFill>
                <a:latin typeface="Roboto Light" panose="02000000000000000000" pitchFamily="2" charset="0"/>
              </a:defRPr>
            </a:lvl1pPr>
            <a:lvl2pPr marL="742950" indent="-285750" defTabSz="925513">
              <a:defRPr>
                <a:solidFill>
                  <a:schemeClr val="tx1"/>
                </a:solidFill>
                <a:latin typeface="Roboto Light" panose="02000000000000000000" pitchFamily="2" charset="0"/>
              </a:defRPr>
            </a:lvl2pPr>
            <a:lvl3pPr marL="1143000" indent="-228600" defTabSz="925513">
              <a:defRPr>
                <a:solidFill>
                  <a:schemeClr val="tx1"/>
                </a:solidFill>
                <a:latin typeface="Roboto Light" panose="02000000000000000000" pitchFamily="2" charset="0"/>
              </a:defRPr>
            </a:lvl3pPr>
            <a:lvl4pPr marL="1600200" indent="-228600" defTabSz="925513">
              <a:defRPr>
                <a:solidFill>
                  <a:schemeClr val="tx1"/>
                </a:solidFill>
                <a:latin typeface="Roboto Light" panose="02000000000000000000" pitchFamily="2" charset="0"/>
              </a:defRPr>
            </a:lvl4pPr>
            <a:lvl5pPr marL="2057400" indent="-228600" defTabSz="925513">
              <a:defRPr>
                <a:solidFill>
                  <a:schemeClr val="tx1"/>
                </a:solidFill>
                <a:latin typeface="Roboto Light" panose="02000000000000000000" pitchFamily="2" charset="0"/>
              </a:defRPr>
            </a:lvl5pPr>
            <a:lvl6pPr marL="2514600" indent="-228600" defTabSz="925513" fontAlgn="base">
              <a:spcBef>
                <a:spcPct val="0"/>
              </a:spcBef>
              <a:spcAft>
                <a:spcPct val="0"/>
              </a:spcAft>
              <a:defRPr>
                <a:solidFill>
                  <a:schemeClr val="tx1"/>
                </a:solidFill>
                <a:latin typeface="Roboto Light" panose="02000000000000000000" pitchFamily="2" charset="0"/>
              </a:defRPr>
            </a:lvl6pPr>
            <a:lvl7pPr marL="2971800" indent="-228600" defTabSz="925513" fontAlgn="base">
              <a:spcBef>
                <a:spcPct val="0"/>
              </a:spcBef>
              <a:spcAft>
                <a:spcPct val="0"/>
              </a:spcAft>
              <a:defRPr>
                <a:solidFill>
                  <a:schemeClr val="tx1"/>
                </a:solidFill>
                <a:latin typeface="Roboto Light" panose="02000000000000000000" pitchFamily="2" charset="0"/>
              </a:defRPr>
            </a:lvl7pPr>
            <a:lvl8pPr marL="3429000" indent="-228600" defTabSz="925513" fontAlgn="base">
              <a:spcBef>
                <a:spcPct val="0"/>
              </a:spcBef>
              <a:spcAft>
                <a:spcPct val="0"/>
              </a:spcAft>
              <a:defRPr>
                <a:solidFill>
                  <a:schemeClr val="tx1"/>
                </a:solidFill>
                <a:latin typeface="Roboto Light" panose="02000000000000000000" pitchFamily="2" charset="0"/>
              </a:defRPr>
            </a:lvl8pPr>
            <a:lvl9pPr marL="3886200" indent="-228600" defTabSz="925513" fontAlgn="base">
              <a:spcBef>
                <a:spcPct val="0"/>
              </a:spcBef>
              <a:spcAft>
                <a:spcPct val="0"/>
              </a:spcAft>
              <a:defRPr>
                <a:solidFill>
                  <a:schemeClr val="tx1"/>
                </a:solidFill>
                <a:latin typeface="Roboto Light" panose="02000000000000000000" pitchFamily="2" charset="0"/>
              </a:defRPr>
            </a:lvl9pPr>
          </a:lstStyle>
          <a:p>
            <a:pPr eaLnBrk="1" hangingPunct="1">
              <a:lnSpc>
                <a:spcPct val="110000"/>
              </a:lnSpc>
              <a:defRPr/>
            </a:pPr>
            <a:r>
              <a:rPr lang="en-US" altLang="en-US" sz="400" b="0" i="0" dirty="0">
                <a:solidFill>
                  <a:schemeClr val="bg1"/>
                </a:solidFill>
                <a:latin typeface="Outfit ExtraLight" pitchFamily="2" charset="0"/>
                <a:ea typeface="Roboto Regular" panose="02000000000000000000" pitchFamily="2" charset="0"/>
                <a:cs typeface="Roboto Light" panose="02000000000000000000" pitchFamily="2" charset="0"/>
              </a:rPr>
              <a:t>© 2023 Fair Isaac Corporation. Confidential. This presentation is provided for the recipient </a:t>
            </a:r>
            <a:r>
              <a:rPr lang="en-US" altLang="en-US" sz="400" dirty="0">
                <a:solidFill>
                  <a:schemeClr val="bg1"/>
                </a:solidFill>
                <a:latin typeface="Outfit ExtraLight" pitchFamily="2" charset="0"/>
                <a:ea typeface="Roboto Regular" panose="02000000000000000000" pitchFamily="2" charset="0"/>
                <a:cs typeface="Roboto Light" panose="02000000000000000000" pitchFamily="2" charset="0"/>
              </a:rPr>
              <a:t>only</a:t>
            </a:r>
            <a:r>
              <a:rPr lang="en-US" altLang="en-US" sz="400" b="0" i="0" dirty="0">
                <a:solidFill>
                  <a:schemeClr val="bg1"/>
                </a:solidFill>
                <a:latin typeface="Outfit ExtraLight" pitchFamily="2" charset="0"/>
                <a:ea typeface="Roboto Regular" panose="02000000000000000000" pitchFamily="2" charset="0"/>
                <a:cs typeface="Roboto Light" panose="02000000000000000000" pitchFamily="2" charset="0"/>
              </a:rPr>
              <a:t> and cannot be reproduced or shared without Fair Isaac Corporation’s express consent.</a:t>
            </a:r>
          </a:p>
        </p:txBody>
      </p:sp>
      <p:pic>
        <p:nvPicPr>
          <p:cNvPr id="6" name="Graphic 5">
            <a:extLst>
              <a:ext uri="{FF2B5EF4-FFF2-40B4-BE49-F238E27FC236}">
                <a16:creationId xmlns:a16="http://schemas.microsoft.com/office/drawing/2014/main" id="{5A4CC319-BA99-40F3-EAD0-4DBD6B5EDB7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42901" y="164859"/>
            <a:ext cx="903016" cy="321473"/>
          </a:xfrm>
          <a:prstGeom prst="rect">
            <a:avLst/>
          </a:prstGeom>
        </p:spPr>
      </p:pic>
    </p:spTree>
    <p:extLst>
      <p:ext uri="{BB962C8B-B14F-4D97-AF65-F5344CB8AC3E}">
        <p14:creationId xmlns:p14="http://schemas.microsoft.com/office/powerpoint/2010/main" val="19899168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ppendix slide 01">
    <p:spTree>
      <p:nvGrpSpPr>
        <p:cNvPr id="1" name=""/>
        <p:cNvGrpSpPr/>
        <p:nvPr/>
      </p:nvGrpSpPr>
      <p:grpSpPr>
        <a:xfrm>
          <a:off x="0" y="0"/>
          <a:ext cx="0" cy="0"/>
          <a:chOff x="0" y="0"/>
          <a:chExt cx="0" cy="0"/>
        </a:xfrm>
      </p:grpSpPr>
      <p:sp>
        <p:nvSpPr>
          <p:cNvPr id="14" name="Text Placeholder 2"/>
          <p:cNvSpPr>
            <a:spLocks noGrp="1"/>
          </p:cNvSpPr>
          <p:nvPr>
            <p:ph idx="1" hasCustomPrompt="1"/>
          </p:nvPr>
        </p:nvSpPr>
        <p:spPr bwMode="black">
          <a:xfrm>
            <a:off x="339853" y="971664"/>
            <a:ext cx="3078261" cy="3847986"/>
          </a:xfrm>
          <a:prstGeom prst="rect">
            <a:avLst/>
          </a:prstGeom>
        </p:spPr>
        <p:txBody>
          <a:bodyPr rtlCol="0"/>
          <a:lstStyle>
            <a:lvl1pPr marL="0" indent="0">
              <a:buNone/>
              <a:defRPr lang="en-US" sz="2400" b="0" i="0" smtClean="0">
                <a:latin typeface="Outfit" pitchFamily="2" charset="0"/>
                <a:ea typeface="Roboto Light" pitchFamily="2" charset="0"/>
              </a:defRPr>
            </a:lvl1pPr>
            <a:lvl2pPr marL="457200" indent="-166688">
              <a:tabLst/>
              <a:defRPr lang="en-US" sz="1400" b="0" i="0" smtClean="0">
                <a:latin typeface="Outfit Light" pitchFamily="2" charset="0"/>
                <a:ea typeface="Roboto Light" pitchFamily="2" charset="0"/>
              </a:defRPr>
            </a:lvl2pPr>
            <a:lvl3pPr>
              <a:defRPr lang="en-US" sz="1400" b="0" i="0" smtClean="0">
                <a:latin typeface="Outfit Light" pitchFamily="2" charset="0"/>
                <a:ea typeface="Roboto Light" pitchFamily="2" charset="0"/>
              </a:defRPr>
            </a:lvl3pPr>
            <a:lvl4pPr>
              <a:defRPr lang="en-US" dirty="0"/>
            </a:lvl4pPr>
          </a:lstStyle>
          <a:p>
            <a:pPr lvl="0"/>
            <a:r>
              <a:rPr lang="en-US" dirty="0"/>
              <a:t>Click to edit master text styles</a:t>
            </a:r>
          </a:p>
        </p:txBody>
      </p:sp>
      <p:sp>
        <p:nvSpPr>
          <p:cNvPr id="11" name="Title 1">
            <a:extLst>
              <a:ext uri="{FF2B5EF4-FFF2-40B4-BE49-F238E27FC236}">
                <a16:creationId xmlns:a16="http://schemas.microsoft.com/office/drawing/2014/main" id="{B8E65E97-9155-6F41-BD56-DE15494947C0}"/>
              </a:ext>
            </a:extLst>
          </p:cNvPr>
          <p:cNvSpPr>
            <a:spLocks noGrp="1"/>
          </p:cNvSpPr>
          <p:nvPr>
            <p:ph type="title" hasCustomPrompt="1"/>
          </p:nvPr>
        </p:nvSpPr>
        <p:spPr bwMode="black">
          <a:xfrm>
            <a:off x="342900" y="272833"/>
            <a:ext cx="8458200" cy="315383"/>
          </a:xfrm>
        </p:spPr>
        <p:txBody>
          <a:bodyPr>
            <a:normAutofit/>
          </a:bodyPr>
          <a:lstStyle>
            <a:lvl1pPr>
              <a:lnSpc>
                <a:spcPct val="100000"/>
              </a:lnSpc>
              <a:defRPr lang="en-US" sz="18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master title style</a:t>
            </a:r>
          </a:p>
        </p:txBody>
      </p:sp>
      <p:sp>
        <p:nvSpPr>
          <p:cNvPr id="2" name="Text Placeholder 2">
            <a:extLst>
              <a:ext uri="{FF2B5EF4-FFF2-40B4-BE49-F238E27FC236}">
                <a16:creationId xmlns:a16="http://schemas.microsoft.com/office/drawing/2014/main" id="{6EF596AA-6108-98A0-A69D-FC47ADB911D0}"/>
              </a:ext>
            </a:extLst>
          </p:cNvPr>
          <p:cNvSpPr>
            <a:spLocks noGrp="1"/>
          </p:cNvSpPr>
          <p:nvPr>
            <p:ph idx="14" hasCustomPrompt="1"/>
          </p:nvPr>
        </p:nvSpPr>
        <p:spPr bwMode="black">
          <a:xfrm>
            <a:off x="4278086" y="744165"/>
            <a:ext cx="4539344" cy="4075485"/>
          </a:xfrm>
          <a:prstGeom prst="rect">
            <a:avLst/>
          </a:prstGeom>
        </p:spPr>
        <p:txBody>
          <a:bodyPr rtlCol="0"/>
          <a:lstStyle>
            <a:lvl1pPr marL="0" indent="0">
              <a:buNone/>
              <a:defRPr lang="en-US" sz="1100" b="0" i="0" smtClean="0">
                <a:latin typeface="Outfit Light" pitchFamily="2" charset="0"/>
                <a:ea typeface="Roboto Light" pitchFamily="2" charset="0"/>
              </a:defRPr>
            </a:lvl1pPr>
            <a:lvl2pPr marL="457200" indent="-166688">
              <a:tabLst/>
              <a:defRPr lang="en-US" sz="1400" b="0" i="0" smtClean="0">
                <a:latin typeface="Outfit Light" pitchFamily="2" charset="0"/>
                <a:ea typeface="Roboto Light" pitchFamily="2" charset="0"/>
              </a:defRPr>
            </a:lvl2pPr>
            <a:lvl3pPr>
              <a:defRPr lang="en-US" sz="1400" b="0" i="0" smtClean="0">
                <a:latin typeface="Outfit Light" pitchFamily="2" charset="0"/>
                <a:ea typeface="Roboto Light" pitchFamily="2" charset="0"/>
              </a:defRPr>
            </a:lvl3pPr>
            <a:lvl4pPr>
              <a:defRPr lang="en-US" dirty="0"/>
            </a:lvl4pPr>
          </a:lstStyle>
          <a:p>
            <a:pPr lvl="0"/>
            <a:r>
              <a:rPr lang="en-US" dirty="0"/>
              <a:t>Click to edit master text styles</a:t>
            </a:r>
          </a:p>
        </p:txBody>
      </p:sp>
      <p:pic>
        <p:nvPicPr>
          <p:cNvPr id="3" name="Picture 5">
            <a:extLst>
              <a:ext uri="{FF2B5EF4-FFF2-40B4-BE49-F238E27FC236}">
                <a16:creationId xmlns:a16="http://schemas.microsoft.com/office/drawing/2014/main" id="{479D7191-E347-DADF-89B8-EB11026EA89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254546180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ppendix slide 02">
    <p:spTree>
      <p:nvGrpSpPr>
        <p:cNvPr id="1" name=""/>
        <p:cNvGrpSpPr/>
        <p:nvPr/>
      </p:nvGrpSpPr>
      <p:grpSpPr>
        <a:xfrm>
          <a:off x="0" y="0"/>
          <a:ext cx="0" cy="0"/>
          <a:chOff x="0" y="0"/>
          <a:chExt cx="0" cy="0"/>
        </a:xfrm>
      </p:grpSpPr>
      <p:sp>
        <p:nvSpPr>
          <p:cNvPr id="14" name="Text Placeholder 2"/>
          <p:cNvSpPr>
            <a:spLocks noGrp="1"/>
          </p:cNvSpPr>
          <p:nvPr>
            <p:ph idx="1" hasCustomPrompt="1"/>
          </p:nvPr>
        </p:nvSpPr>
        <p:spPr bwMode="black">
          <a:xfrm>
            <a:off x="339853" y="971664"/>
            <a:ext cx="3437490" cy="369332"/>
          </a:xfrm>
          <a:prstGeom prst="rect">
            <a:avLst/>
          </a:prstGeom>
        </p:spPr>
        <p:txBody>
          <a:bodyPr rtlCol="0"/>
          <a:lstStyle>
            <a:lvl1pPr marL="0" indent="0">
              <a:buNone/>
              <a:defRPr lang="en-US" sz="2400" b="0" i="0" smtClean="0">
                <a:latin typeface="Outfit" pitchFamily="2" charset="0"/>
                <a:ea typeface="Roboto Light" pitchFamily="2" charset="0"/>
              </a:defRPr>
            </a:lvl1pPr>
            <a:lvl2pPr marL="457200" indent="-166688">
              <a:tabLst/>
              <a:defRPr lang="en-US" sz="1400" b="0" i="0" smtClean="0">
                <a:latin typeface="Outfit Light" pitchFamily="2" charset="0"/>
                <a:ea typeface="Roboto Light" pitchFamily="2" charset="0"/>
              </a:defRPr>
            </a:lvl2pPr>
            <a:lvl3pPr>
              <a:defRPr lang="en-US" sz="1400" b="0" i="0" smtClean="0">
                <a:latin typeface="Outfit Light" pitchFamily="2" charset="0"/>
                <a:ea typeface="Roboto Light" pitchFamily="2" charset="0"/>
              </a:defRPr>
            </a:lvl3pPr>
            <a:lvl4pPr>
              <a:defRPr lang="en-US" dirty="0"/>
            </a:lvl4pPr>
          </a:lstStyle>
          <a:p>
            <a:pPr lvl="0"/>
            <a:r>
              <a:rPr lang="en-US" dirty="0"/>
              <a:t>Click to edit master text</a:t>
            </a:r>
          </a:p>
        </p:txBody>
      </p:sp>
      <p:sp>
        <p:nvSpPr>
          <p:cNvPr id="11" name="Title 1">
            <a:extLst>
              <a:ext uri="{FF2B5EF4-FFF2-40B4-BE49-F238E27FC236}">
                <a16:creationId xmlns:a16="http://schemas.microsoft.com/office/drawing/2014/main" id="{B8E65E97-9155-6F41-BD56-DE15494947C0}"/>
              </a:ext>
            </a:extLst>
          </p:cNvPr>
          <p:cNvSpPr>
            <a:spLocks noGrp="1"/>
          </p:cNvSpPr>
          <p:nvPr>
            <p:ph type="title" hasCustomPrompt="1"/>
          </p:nvPr>
        </p:nvSpPr>
        <p:spPr bwMode="black">
          <a:xfrm>
            <a:off x="342900" y="272833"/>
            <a:ext cx="8458200" cy="315383"/>
          </a:xfrm>
        </p:spPr>
        <p:txBody>
          <a:bodyPr>
            <a:normAutofit/>
          </a:bodyPr>
          <a:lstStyle>
            <a:lvl1pPr>
              <a:lnSpc>
                <a:spcPct val="100000"/>
              </a:lnSpc>
              <a:defRPr lang="en-US" sz="18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master title style</a:t>
            </a:r>
          </a:p>
        </p:txBody>
      </p:sp>
      <p:sp>
        <p:nvSpPr>
          <p:cNvPr id="2" name="Text Placeholder 2">
            <a:extLst>
              <a:ext uri="{FF2B5EF4-FFF2-40B4-BE49-F238E27FC236}">
                <a16:creationId xmlns:a16="http://schemas.microsoft.com/office/drawing/2014/main" id="{6EF596AA-6108-98A0-A69D-FC47ADB911D0}"/>
              </a:ext>
            </a:extLst>
          </p:cNvPr>
          <p:cNvSpPr>
            <a:spLocks noGrp="1"/>
          </p:cNvSpPr>
          <p:nvPr>
            <p:ph idx="14" hasCustomPrompt="1"/>
          </p:nvPr>
        </p:nvSpPr>
        <p:spPr bwMode="black">
          <a:xfrm>
            <a:off x="4278086" y="744165"/>
            <a:ext cx="4539344" cy="4075485"/>
          </a:xfrm>
          <a:prstGeom prst="rect">
            <a:avLst/>
          </a:prstGeom>
        </p:spPr>
        <p:txBody>
          <a:bodyPr rtlCol="0"/>
          <a:lstStyle>
            <a:lvl1pPr marL="0" indent="0">
              <a:buNone/>
              <a:defRPr lang="en-US" sz="1100" b="0" i="0" smtClean="0">
                <a:latin typeface="Outfit Light" pitchFamily="2" charset="0"/>
                <a:ea typeface="Roboto Light" pitchFamily="2" charset="0"/>
              </a:defRPr>
            </a:lvl1pPr>
            <a:lvl2pPr marL="457200" indent="-166688">
              <a:tabLst/>
              <a:defRPr lang="en-US" sz="1400" b="0" i="0" smtClean="0">
                <a:latin typeface="Outfit Light" pitchFamily="2" charset="0"/>
                <a:ea typeface="Roboto Light" pitchFamily="2" charset="0"/>
              </a:defRPr>
            </a:lvl2pPr>
            <a:lvl3pPr>
              <a:defRPr lang="en-US" sz="1400" b="0" i="0" smtClean="0">
                <a:latin typeface="Outfit Light" pitchFamily="2" charset="0"/>
                <a:ea typeface="Roboto Light" pitchFamily="2" charset="0"/>
              </a:defRPr>
            </a:lvl3pPr>
            <a:lvl4pPr>
              <a:defRPr lang="en-US" dirty="0"/>
            </a:lvl4pPr>
          </a:lstStyle>
          <a:p>
            <a:pPr lvl="0"/>
            <a:r>
              <a:rPr lang="en-US" dirty="0"/>
              <a:t>Click to edit master text styles</a:t>
            </a:r>
          </a:p>
        </p:txBody>
      </p:sp>
      <p:sp>
        <p:nvSpPr>
          <p:cNvPr id="3" name="Text Placeholder 2">
            <a:extLst>
              <a:ext uri="{FF2B5EF4-FFF2-40B4-BE49-F238E27FC236}">
                <a16:creationId xmlns:a16="http://schemas.microsoft.com/office/drawing/2014/main" id="{6BAF4812-EC81-63AF-1FEB-86221E28D40F}"/>
              </a:ext>
            </a:extLst>
          </p:cNvPr>
          <p:cNvSpPr>
            <a:spLocks noGrp="1"/>
          </p:cNvSpPr>
          <p:nvPr>
            <p:ph idx="15" hasCustomPrompt="1"/>
          </p:nvPr>
        </p:nvSpPr>
        <p:spPr bwMode="black">
          <a:xfrm>
            <a:off x="339853" y="1526836"/>
            <a:ext cx="2958518" cy="3292814"/>
          </a:xfrm>
          <a:prstGeom prst="rect">
            <a:avLst/>
          </a:prstGeom>
        </p:spPr>
        <p:txBody>
          <a:bodyPr rtlCol="0"/>
          <a:lstStyle>
            <a:lvl1pPr marL="0" indent="0">
              <a:buNone/>
              <a:defRPr lang="en-US" sz="1600" b="0" i="0" smtClean="0">
                <a:latin typeface="Outfit" pitchFamily="2" charset="0"/>
                <a:ea typeface="Roboto Light" pitchFamily="2" charset="0"/>
              </a:defRPr>
            </a:lvl1pPr>
            <a:lvl2pPr marL="457200" indent="-166688">
              <a:tabLst/>
              <a:defRPr lang="en-US" sz="1400" b="0" i="0" smtClean="0">
                <a:latin typeface="Outfit Light" pitchFamily="2" charset="0"/>
                <a:ea typeface="Roboto Light" pitchFamily="2" charset="0"/>
              </a:defRPr>
            </a:lvl2pPr>
            <a:lvl3pPr>
              <a:defRPr lang="en-US" sz="1400" b="0" i="0" smtClean="0">
                <a:latin typeface="Outfit Light" pitchFamily="2" charset="0"/>
                <a:ea typeface="Roboto Light" pitchFamily="2" charset="0"/>
              </a:defRPr>
            </a:lvl3pPr>
            <a:lvl4pPr>
              <a:defRPr lang="en-US" dirty="0"/>
            </a:lvl4pPr>
          </a:lstStyle>
          <a:p>
            <a:pPr lvl="0"/>
            <a:r>
              <a:rPr lang="en-US" dirty="0"/>
              <a:t>Click to edit master text styles</a:t>
            </a:r>
          </a:p>
        </p:txBody>
      </p:sp>
      <p:pic>
        <p:nvPicPr>
          <p:cNvPr id="4" name="Picture 5">
            <a:extLst>
              <a:ext uri="{FF2B5EF4-FFF2-40B4-BE49-F238E27FC236}">
                <a16:creationId xmlns:a16="http://schemas.microsoft.com/office/drawing/2014/main" id="{BC7E8CF1-78F2-9605-2C2D-7906541878A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511825613"/>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 slide 0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E65E97-9155-6F41-BD56-DE15494947C0}"/>
              </a:ext>
            </a:extLst>
          </p:cNvPr>
          <p:cNvSpPr>
            <a:spLocks noGrp="1"/>
          </p:cNvSpPr>
          <p:nvPr>
            <p:ph type="title" hasCustomPrompt="1"/>
          </p:nvPr>
        </p:nvSpPr>
        <p:spPr bwMode="black">
          <a:xfrm>
            <a:off x="342900" y="272833"/>
            <a:ext cx="8458200" cy="315383"/>
          </a:xfrm>
        </p:spPr>
        <p:txBody>
          <a:bodyPr>
            <a:normAutofit/>
          </a:bodyPr>
          <a:lstStyle>
            <a:lvl1pPr>
              <a:lnSpc>
                <a:spcPct val="100000"/>
              </a:lnSpc>
              <a:defRPr lang="en-US" sz="18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master title style</a:t>
            </a:r>
          </a:p>
        </p:txBody>
      </p:sp>
      <p:sp>
        <p:nvSpPr>
          <p:cNvPr id="2" name="Text Placeholder 2">
            <a:extLst>
              <a:ext uri="{FF2B5EF4-FFF2-40B4-BE49-F238E27FC236}">
                <a16:creationId xmlns:a16="http://schemas.microsoft.com/office/drawing/2014/main" id="{6EF596AA-6108-98A0-A69D-FC47ADB911D0}"/>
              </a:ext>
            </a:extLst>
          </p:cNvPr>
          <p:cNvSpPr>
            <a:spLocks noGrp="1"/>
          </p:cNvSpPr>
          <p:nvPr>
            <p:ph idx="14" hasCustomPrompt="1"/>
          </p:nvPr>
        </p:nvSpPr>
        <p:spPr bwMode="black">
          <a:xfrm>
            <a:off x="4811486" y="744165"/>
            <a:ext cx="4005944" cy="4075485"/>
          </a:xfrm>
          <a:prstGeom prst="rect">
            <a:avLst/>
          </a:prstGeom>
        </p:spPr>
        <p:txBody>
          <a:bodyPr rtlCol="0"/>
          <a:lstStyle>
            <a:lvl1pPr marL="0" indent="0">
              <a:buNone/>
              <a:defRPr lang="en-US" sz="1100" b="0" i="0" smtClean="0">
                <a:latin typeface="Outfit Light" pitchFamily="2" charset="0"/>
                <a:ea typeface="Roboto Light" pitchFamily="2" charset="0"/>
              </a:defRPr>
            </a:lvl1pPr>
            <a:lvl2pPr marL="457200" indent="-166688">
              <a:tabLst/>
              <a:defRPr lang="en-US" sz="1400" b="0" i="0" smtClean="0">
                <a:latin typeface="Outfit Light" pitchFamily="2" charset="0"/>
                <a:ea typeface="Roboto Light" pitchFamily="2" charset="0"/>
              </a:defRPr>
            </a:lvl2pPr>
            <a:lvl3pPr>
              <a:defRPr lang="en-US" sz="1400" b="0" i="0" smtClean="0">
                <a:latin typeface="Outfit Light" pitchFamily="2" charset="0"/>
                <a:ea typeface="Roboto Light" pitchFamily="2" charset="0"/>
              </a:defRPr>
            </a:lvl3pPr>
            <a:lvl4pPr>
              <a:defRPr lang="en-US" dirty="0"/>
            </a:lvl4pPr>
          </a:lstStyle>
          <a:p>
            <a:pPr lvl="0"/>
            <a:r>
              <a:rPr lang="en-US" dirty="0"/>
              <a:t>Click to edit master text styles</a:t>
            </a:r>
          </a:p>
        </p:txBody>
      </p:sp>
      <p:sp>
        <p:nvSpPr>
          <p:cNvPr id="4" name="Text Placeholder 2">
            <a:extLst>
              <a:ext uri="{FF2B5EF4-FFF2-40B4-BE49-F238E27FC236}">
                <a16:creationId xmlns:a16="http://schemas.microsoft.com/office/drawing/2014/main" id="{2DCD1A0C-B89F-D54F-130B-A9CA0C676E82}"/>
              </a:ext>
            </a:extLst>
          </p:cNvPr>
          <p:cNvSpPr>
            <a:spLocks noGrp="1"/>
          </p:cNvSpPr>
          <p:nvPr>
            <p:ph idx="15" hasCustomPrompt="1"/>
          </p:nvPr>
        </p:nvSpPr>
        <p:spPr bwMode="black">
          <a:xfrm>
            <a:off x="359228" y="744165"/>
            <a:ext cx="4005944" cy="4075485"/>
          </a:xfrm>
          <a:prstGeom prst="rect">
            <a:avLst/>
          </a:prstGeom>
        </p:spPr>
        <p:txBody>
          <a:bodyPr rtlCol="0"/>
          <a:lstStyle>
            <a:lvl1pPr marL="0" indent="0">
              <a:buNone/>
              <a:defRPr lang="en-US" sz="1100" b="0" i="0" smtClean="0">
                <a:latin typeface="Outfit Light" pitchFamily="2" charset="0"/>
                <a:ea typeface="Roboto Light" pitchFamily="2" charset="0"/>
              </a:defRPr>
            </a:lvl1pPr>
            <a:lvl2pPr marL="457200" indent="-166688">
              <a:tabLst/>
              <a:defRPr lang="en-US" sz="1400" b="0" i="0" smtClean="0">
                <a:latin typeface="Outfit Light" pitchFamily="2" charset="0"/>
                <a:ea typeface="Roboto Light" pitchFamily="2" charset="0"/>
              </a:defRPr>
            </a:lvl2pPr>
            <a:lvl3pPr>
              <a:defRPr lang="en-US" sz="1400" b="0" i="0" smtClean="0">
                <a:latin typeface="Outfit Light" pitchFamily="2" charset="0"/>
                <a:ea typeface="Roboto Light" pitchFamily="2" charset="0"/>
              </a:defRPr>
            </a:lvl3pPr>
            <a:lvl4pPr>
              <a:defRPr lang="en-US" dirty="0"/>
            </a:lvl4pPr>
          </a:lstStyle>
          <a:p>
            <a:pPr lvl="0"/>
            <a:r>
              <a:rPr lang="en-US" dirty="0"/>
              <a:t>Click to edit master text styles</a:t>
            </a:r>
          </a:p>
        </p:txBody>
      </p:sp>
      <p:pic>
        <p:nvPicPr>
          <p:cNvPr id="3" name="Picture 5">
            <a:extLst>
              <a:ext uri="{FF2B5EF4-FFF2-40B4-BE49-F238E27FC236}">
                <a16:creationId xmlns:a16="http://schemas.microsoft.com/office/drawing/2014/main" id="{55E55D58-5AE4-9C6D-0F3A-28A2964772E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220477366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Venue Copy">
    <p:spTree>
      <p:nvGrpSpPr>
        <p:cNvPr id="1" name=""/>
        <p:cNvGrpSpPr/>
        <p:nvPr/>
      </p:nvGrpSpPr>
      <p:grpSpPr>
        <a:xfrm>
          <a:off x="0" y="0"/>
          <a:ext cx="0" cy="0"/>
          <a:chOff x="0" y="0"/>
          <a:chExt cx="0" cy="0"/>
        </a:xfrm>
      </p:grpSpPr>
      <p:sp>
        <p:nvSpPr>
          <p:cNvPr id="14" name="Text Placeholder 2"/>
          <p:cNvSpPr>
            <a:spLocks noGrp="1"/>
          </p:cNvSpPr>
          <p:nvPr>
            <p:ph idx="1" hasCustomPrompt="1"/>
          </p:nvPr>
        </p:nvSpPr>
        <p:spPr bwMode="black">
          <a:xfrm>
            <a:off x="339852" y="1374437"/>
            <a:ext cx="8311895" cy="492443"/>
          </a:xfrm>
          <a:prstGeom prst="rect">
            <a:avLst/>
          </a:prstGeom>
        </p:spPr>
        <p:txBody>
          <a:bodyPr rtlCol="0"/>
          <a:lstStyle>
            <a:lvl1pPr marL="0" indent="0" algn="ctr">
              <a:spcBef>
                <a:spcPts val="2400"/>
              </a:spcBef>
              <a:buNone/>
              <a:defRPr lang="en-US" sz="3200" b="0" i="0" smtClean="0">
                <a:solidFill>
                  <a:schemeClr val="accent1"/>
                </a:solidFill>
                <a:latin typeface="Outfit Light" pitchFamily="2" charset="0"/>
                <a:ea typeface="Roboto Light" pitchFamily="2" charset="0"/>
              </a:defRPr>
            </a:lvl1pPr>
            <a:lvl2pPr marL="290512" indent="0" algn="ctr">
              <a:buNone/>
              <a:tabLst/>
              <a:defRPr lang="en-US" sz="3200" b="0" i="0" smtClean="0">
                <a:solidFill>
                  <a:schemeClr val="accent1"/>
                </a:solidFill>
                <a:latin typeface="Outfit Light" pitchFamily="2" charset="0"/>
                <a:ea typeface="Roboto Light" pitchFamily="2" charset="0"/>
              </a:defRPr>
            </a:lvl2pPr>
            <a:lvl3pPr marL="628650" indent="0" algn="ctr">
              <a:buNone/>
              <a:defRPr lang="en-US" sz="3200" b="0" i="0" smtClean="0">
                <a:solidFill>
                  <a:schemeClr val="accent1"/>
                </a:solidFill>
                <a:latin typeface="Outfit Light" pitchFamily="2" charset="0"/>
                <a:ea typeface="Roboto Light" pitchFamily="2" charset="0"/>
              </a:defRPr>
            </a:lvl3pPr>
            <a:lvl4pPr>
              <a:defRPr lang="en-US" dirty="0"/>
            </a:lvl4pPr>
          </a:lstStyle>
          <a:p>
            <a:pPr lvl="0"/>
            <a:r>
              <a:rPr lang="en-US" dirty="0"/>
              <a:t>Click to edit master text styles</a:t>
            </a:r>
          </a:p>
        </p:txBody>
      </p:sp>
      <p:sp>
        <p:nvSpPr>
          <p:cNvPr id="11" name="Title 1">
            <a:extLst>
              <a:ext uri="{FF2B5EF4-FFF2-40B4-BE49-F238E27FC236}">
                <a16:creationId xmlns:a16="http://schemas.microsoft.com/office/drawing/2014/main" id="{B8E65E97-9155-6F41-BD56-DE15494947C0}"/>
              </a:ext>
            </a:extLst>
          </p:cNvPr>
          <p:cNvSpPr>
            <a:spLocks noGrp="1"/>
          </p:cNvSpPr>
          <p:nvPr>
            <p:ph type="title" hasCustomPrompt="1"/>
          </p:nvPr>
        </p:nvSpPr>
        <p:spPr bwMode="black">
          <a:xfrm>
            <a:off x="342900" y="272833"/>
            <a:ext cx="8458200" cy="315383"/>
          </a:xfrm>
        </p:spPr>
        <p:txBody>
          <a:bodyPr>
            <a:normAutofit/>
          </a:bodyPr>
          <a:lstStyle>
            <a:lvl1pPr>
              <a:lnSpc>
                <a:spcPct val="100000"/>
              </a:lnSpc>
              <a:defRPr lang="en-US" sz="18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master title style</a:t>
            </a:r>
          </a:p>
        </p:txBody>
      </p:sp>
      <p:pic>
        <p:nvPicPr>
          <p:cNvPr id="2" name="Picture 5">
            <a:extLst>
              <a:ext uri="{FF2B5EF4-FFF2-40B4-BE49-F238E27FC236}">
                <a16:creationId xmlns:a16="http://schemas.microsoft.com/office/drawing/2014/main" id="{0BC50ED4-E897-67D0-0FBC-663EF080E27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001354718"/>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428EAE3-440A-8853-B778-98F171B8C934}"/>
              </a:ext>
            </a:extLst>
          </p:cNvPr>
          <p:cNvSpPr>
            <a:spLocks noGrp="1"/>
          </p:cNvSpPr>
          <p:nvPr>
            <p:ph type="pic" sz="quarter" idx="12"/>
          </p:nvPr>
        </p:nvSpPr>
        <p:spPr>
          <a:xfrm>
            <a:off x="4075934" y="0"/>
            <a:ext cx="5068066" cy="5143500"/>
          </a:xfrm>
          <a:blipFill>
            <a:blip r:embed="rId2" cstate="screen">
              <a:extLst>
                <a:ext uri="{28A0092B-C50C-407E-A947-70E740481C1C}">
                  <a14:useLocalDpi xmlns:a14="http://schemas.microsoft.com/office/drawing/2010/main"/>
                </a:ext>
              </a:extLst>
            </a:blip>
            <a:stretch>
              <a:fillRect/>
            </a:stretch>
          </a:blipFill>
        </p:spPr>
        <p:txBody>
          <a:bodyPr/>
          <a:lstStyle>
            <a:lvl1pPr marL="0" indent="0">
              <a:buNone/>
              <a:defRPr>
                <a:solidFill>
                  <a:schemeClr val="bg1"/>
                </a:solidFill>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9FAD93DD-5BB2-59BB-C8D1-560DAB6A9189}"/>
              </a:ext>
            </a:extLst>
          </p:cNvPr>
          <p:cNvSpPr>
            <a:spLocks noGrp="1"/>
          </p:cNvSpPr>
          <p:nvPr>
            <p:ph type="body" sz="quarter" idx="11"/>
          </p:nvPr>
        </p:nvSpPr>
        <p:spPr>
          <a:xfrm>
            <a:off x="354012" y="663347"/>
            <a:ext cx="3314473" cy="246221"/>
          </a:xfrm>
        </p:spPr>
        <p:txBody>
          <a:bodyPr/>
          <a:lstStyle>
            <a:lvl1pPr marL="0" indent="0">
              <a:buNone/>
              <a:defRPr b="0" i="0">
                <a:latin typeface="Outfit" pitchFamily="2" charset="0"/>
              </a:defRPr>
            </a:lvl1pPr>
          </a:lstStyle>
          <a:p>
            <a:pPr lvl="0"/>
            <a:r>
              <a:rPr lang="en-US"/>
              <a:t>Click to edit Master text styles</a:t>
            </a:r>
          </a:p>
        </p:txBody>
      </p:sp>
      <p:sp>
        <p:nvSpPr>
          <p:cNvPr id="9" name="Title 1">
            <a:extLst>
              <a:ext uri="{FF2B5EF4-FFF2-40B4-BE49-F238E27FC236}">
                <a16:creationId xmlns:a16="http://schemas.microsoft.com/office/drawing/2014/main" id="{8895829D-62C8-79CC-DAFF-28F623DA53E8}"/>
              </a:ext>
            </a:extLst>
          </p:cNvPr>
          <p:cNvSpPr txBox="1">
            <a:spLocks/>
          </p:cNvSpPr>
          <p:nvPr userDrawn="1"/>
        </p:nvSpPr>
        <p:spPr bwMode="white">
          <a:xfrm>
            <a:off x="348244" y="357915"/>
            <a:ext cx="3551927" cy="15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a:lnSpc>
                <a:spcPct val="100000"/>
              </a:lnSpc>
            </a:pPr>
            <a:r>
              <a:rPr lang="en-US" sz="1000" dirty="0">
                <a:latin typeface="Outfit" pitchFamily="2" charset="0"/>
              </a:rPr>
              <a:t>Applied Intelligence, when and where it matters.</a:t>
            </a:r>
          </a:p>
        </p:txBody>
      </p:sp>
      <p:sp>
        <p:nvSpPr>
          <p:cNvPr id="3" name="TextBox 2">
            <a:extLst>
              <a:ext uri="{FF2B5EF4-FFF2-40B4-BE49-F238E27FC236}">
                <a16:creationId xmlns:a16="http://schemas.microsoft.com/office/drawing/2014/main" id="{779CD10F-3F1D-58A3-25F8-9C8E360AFB99}"/>
              </a:ext>
            </a:extLst>
          </p:cNvPr>
          <p:cNvSpPr txBox="1">
            <a:spLocks noChangeArrowheads="1"/>
          </p:cNvSpPr>
          <p:nvPr userDrawn="1"/>
        </p:nvSpPr>
        <p:spPr bwMode="auto">
          <a:xfrm>
            <a:off x="3908677"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pic>
        <p:nvPicPr>
          <p:cNvPr id="4" name="Picture 5">
            <a:extLst>
              <a:ext uri="{FF2B5EF4-FFF2-40B4-BE49-F238E27FC236}">
                <a16:creationId xmlns:a16="http://schemas.microsoft.com/office/drawing/2014/main" id="{C2F26D81-78B1-E95C-C98D-460602318E7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42900" y="4927000"/>
            <a:ext cx="369028" cy="131374"/>
          </a:xfrm>
          <a:prstGeom prst="rect">
            <a:avLst/>
          </a:prstGeom>
        </p:spPr>
      </p:pic>
    </p:spTree>
    <p:extLst>
      <p:ext uri="{BB962C8B-B14F-4D97-AF65-F5344CB8AC3E}">
        <p14:creationId xmlns:p14="http://schemas.microsoft.com/office/powerpoint/2010/main" val="28984402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Slide 01">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E65E97-9155-6F41-BD56-DE15494947C0}"/>
              </a:ext>
            </a:extLst>
          </p:cNvPr>
          <p:cNvSpPr>
            <a:spLocks noGrp="1"/>
          </p:cNvSpPr>
          <p:nvPr>
            <p:ph type="title" hasCustomPrompt="1"/>
          </p:nvPr>
        </p:nvSpPr>
        <p:spPr bwMode="black">
          <a:xfrm>
            <a:off x="342900" y="272833"/>
            <a:ext cx="8458200" cy="315383"/>
          </a:xfrm>
        </p:spPr>
        <p:txBody>
          <a:bodyPr>
            <a:normAutofit/>
          </a:bodyPr>
          <a:lstStyle>
            <a:lvl1pPr>
              <a:lnSpc>
                <a:spcPct val="100000"/>
              </a:lnSpc>
              <a:defRPr lang="en-US" sz="18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master title style</a:t>
            </a:r>
          </a:p>
        </p:txBody>
      </p:sp>
      <p:pic>
        <p:nvPicPr>
          <p:cNvPr id="2" name="Graphic 1">
            <a:extLst>
              <a:ext uri="{FF2B5EF4-FFF2-40B4-BE49-F238E27FC236}">
                <a16:creationId xmlns:a16="http://schemas.microsoft.com/office/drawing/2014/main" id="{B3E2C586-4E10-5141-48F2-D62DA748BAB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9314" y="1907785"/>
            <a:ext cx="873415" cy="873415"/>
          </a:xfrm>
          <a:prstGeom prst="rect">
            <a:avLst/>
          </a:prstGeom>
        </p:spPr>
      </p:pic>
      <p:sp>
        <p:nvSpPr>
          <p:cNvPr id="4" name="Text Placeholder 3">
            <a:extLst>
              <a:ext uri="{FF2B5EF4-FFF2-40B4-BE49-F238E27FC236}">
                <a16:creationId xmlns:a16="http://schemas.microsoft.com/office/drawing/2014/main" id="{D52159D9-1F6B-FD8A-E187-CFBFF981A0D0}"/>
              </a:ext>
            </a:extLst>
          </p:cNvPr>
          <p:cNvSpPr>
            <a:spLocks noGrp="1"/>
          </p:cNvSpPr>
          <p:nvPr>
            <p:ph type="body" sz="quarter" idx="10"/>
          </p:nvPr>
        </p:nvSpPr>
        <p:spPr>
          <a:xfrm>
            <a:off x="1719716" y="2036715"/>
            <a:ext cx="7081384" cy="615553"/>
          </a:xfrm>
        </p:spPr>
        <p:txBody>
          <a:bodyPr/>
          <a:lstStyle>
            <a:lvl1pPr marL="0" indent="0">
              <a:buNone/>
              <a:defRPr sz="4000"/>
            </a:lvl1pPr>
          </a:lstStyle>
          <a:p>
            <a:pPr lvl="0"/>
            <a:r>
              <a:rPr lang="en-US"/>
              <a:t>Click to edit Master text styles</a:t>
            </a:r>
          </a:p>
        </p:txBody>
      </p:sp>
      <p:pic>
        <p:nvPicPr>
          <p:cNvPr id="3" name="Picture 5">
            <a:extLst>
              <a:ext uri="{FF2B5EF4-FFF2-40B4-BE49-F238E27FC236}">
                <a16:creationId xmlns:a16="http://schemas.microsoft.com/office/drawing/2014/main" id="{53DE2035-F1C0-9F33-9BA3-9E027E25B91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2431494396"/>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Slide 02">
    <p:bg>
      <p:bgPr>
        <a:solidFill>
          <a:schemeClr val="accent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E65E97-9155-6F41-BD56-DE15494947C0}"/>
              </a:ext>
            </a:extLst>
          </p:cNvPr>
          <p:cNvSpPr>
            <a:spLocks noGrp="1"/>
          </p:cNvSpPr>
          <p:nvPr>
            <p:ph type="title" hasCustomPrompt="1"/>
          </p:nvPr>
        </p:nvSpPr>
        <p:spPr bwMode="black">
          <a:xfrm>
            <a:off x="342900" y="272833"/>
            <a:ext cx="8458200" cy="315383"/>
          </a:xfrm>
        </p:spPr>
        <p:txBody>
          <a:bodyPr>
            <a:normAutofit/>
          </a:bodyPr>
          <a:lstStyle>
            <a:lvl1pPr>
              <a:lnSpc>
                <a:spcPct val="100000"/>
              </a:lnSpc>
              <a:defRPr lang="en-US" sz="1800" b="0" i="0" kern="1200" dirty="0" smtClean="0">
                <a:solidFill>
                  <a:schemeClr val="bg1"/>
                </a:solidFill>
                <a:latin typeface="Outfit" pitchFamily="2" charset="0"/>
                <a:ea typeface="Sharp Sans Semibold" pitchFamily="2" charset="77"/>
                <a:cs typeface="Sharp Sans Semibold" pitchFamily="2" charset="77"/>
              </a:defRPr>
            </a:lvl1pPr>
          </a:lstStyle>
          <a:p>
            <a:r>
              <a:rPr lang="en-US" dirty="0"/>
              <a:t>Click to edit master title style</a:t>
            </a:r>
          </a:p>
        </p:txBody>
      </p:sp>
      <p:pic>
        <p:nvPicPr>
          <p:cNvPr id="2" name="Graphic 1">
            <a:extLst>
              <a:ext uri="{FF2B5EF4-FFF2-40B4-BE49-F238E27FC236}">
                <a16:creationId xmlns:a16="http://schemas.microsoft.com/office/drawing/2014/main" id="{B3E2C586-4E10-5141-48F2-D62DA748BAB0}"/>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9314" y="1907785"/>
            <a:ext cx="873415" cy="873415"/>
          </a:xfrm>
          <a:prstGeom prst="rect">
            <a:avLst/>
          </a:prstGeom>
        </p:spPr>
      </p:pic>
      <p:sp>
        <p:nvSpPr>
          <p:cNvPr id="4" name="Text Placeholder 3">
            <a:extLst>
              <a:ext uri="{FF2B5EF4-FFF2-40B4-BE49-F238E27FC236}">
                <a16:creationId xmlns:a16="http://schemas.microsoft.com/office/drawing/2014/main" id="{D52159D9-1F6B-FD8A-E187-CFBFF981A0D0}"/>
              </a:ext>
            </a:extLst>
          </p:cNvPr>
          <p:cNvSpPr>
            <a:spLocks noGrp="1"/>
          </p:cNvSpPr>
          <p:nvPr>
            <p:ph type="body" sz="quarter" idx="10"/>
          </p:nvPr>
        </p:nvSpPr>
        <p:spPr>
          <a:xfrm>
            <a:off x="1719716" y="2036715"/>
            <a:ext cx="7081384" cy="615553"/>
          </a:xfrm>
        </p:spPr>
        <p:txBody>
          <a:bodyPr/>
          <a:lstStyle>
            <a:lvl1pPr marL="0" indent="0">
              <a:buNone/>
              <a:defRPr sz="4000">
                <a:solidFill>
                  <a:schemeClr val="bg1"/>
                </a:solidFill>
              </a:defRPr>
            </a:lvl1pPr>
          </a:lstStyle>
          <a:p>
            <a:pPr lvl="0"/>
            <a:r>
              <a:rPr lang="en-US"/>
              <a:t>Click to edit Master text styles</a:t>
            </a:r>
          </a:p>
        </p:txBody>
      </p:sp>
      <p:sp>
        <p:nvSpPr>
          <p:cNvPr id="5" name="TextBox 4">
            <a:extLst>
              <a:ext uri="{FF2B5EF4-FFF2-40B4-BE49-F238E27FC236}">
                <a16:creationId xmlns:a16="http://schemas.microsoft.com/office/drawing/2014/main" id="{D4345441-8D40-D7D5-1138-774E51FCD0DB}"/>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pic>
        <p:nvPicPr>
          <p:cNvPr id="6" name="Picture 5">
            <a:extLst>
              <a:ext uri="{FF2B5EF4-FFF2-40B4-BE49-F238E27FC236}">
                <a16:creationId xmlns:a16="http://schemas.microsoft.com/office/drawing/2014/main" id="{3905ABA1-64C6-DD8C-28D6-A3F52AB41A8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39099114"/>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Slide 02">
    <p:bg>
      <p:bgPr>
        <a:solidFill>
          <a:schemeClr val="accent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E65E97-9155-6F41-BD56-DE15494947C0}"/>
              </a:ext>
            </a:extLst>
          </p:cNvPr>
          <p:cNvSpPr>
            <a:spLocks noGrp="1"/>
          </p:cNvSpPr>
          <p:nvPr>
            <p:ph type="title" hasCustomPrompt="1"/>
          </p:nvPr>
        </p:nvSpPr>
        <p:spPr bwMode="black">
          <a:xfrm>
            <a:off x="342900" y="272833"/>
            <a:ext cx="8458200" cy="315383"/>
          </a:xfrm>
        </p:spPr>
        <p:txBody>
          <a:bodyPr>
            <a:normAutofit/>
          </a:bodyPr>
          <a:lstStyle>
            <a:lvl1pPr>
              <a:lnSpc>
                <a:spcPct val="100000"/>
              </a:lnSpc>
              <a:defRPr lang="en-US" sz="1800" b="0" i="0" kern="1200" dirty="0" smtClean="0">
                <a:solidFill>
                  <a:schemeClr val="bg1"/>
                </a:solidFill>
                <a:latin typeface="Outfit" pitchFamily="2" charset="0"/>
                <a:ea typeface="Sharp Sans Semibold" pitchFamily="2" charset="77"/>
                <a:cs typeface="Sharp Sans Semibold" pitchFamily="2" charset="77"/>
              </a:defRPr>
            </a:lvl1pPr>
          </a:lstStyle>
          <a:p>
            <a:r>
              <a:rPr lang="en-US" dirty="0"/>
              <a:t>Click to edit master title style</a:t>
            </a:r>
          </a:p>
        </p:txBody>
      </p:sp>
      <p:pic>
        <p:nvPicPr>
          <p:cNvPr id="2" name="Graphic 1">
            <a:extLst>
              <a:ext uri="{FF2B5EF4-FFF2-40B4-BE49-F238E27FC236}">
                <a16:creationId xmlns:a16="http://schemas.microsoft.com/office/drawing/2014/main" id="{B3E2C586-4E10-5141-48F2-D62DA748BAB0}"/>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9314" y="1907785"/>
            <a:ext cx="873415" cy="873415"/>
          </a:xfrm>
          <a:prstGeom prst="rect">
            <a:avLst/>
          </a:prstGeom>
        </p:spPr>
      </p:pic>
      <p:sp>
        <p:nvSpPr>
          <p:cNvPr id="4" name="Text Placeholder 3">
            <a:extLst>
              <a:ext uri="{FF2B5EF4-FFF2-40B4-BE49-F238E27FC236}">
                <a16:creationId xmlns:a16="http://schemas.microsoft.com/office/drawing/2014/main" id="{D52159D9-1F6B-FD8A-E187-CFBFF981A0D0}"/>
              </a:ext>
            </a:extLst>
          </p:cNvPr>
          <p:cNvSpPr>
            <a:spLocks noGrp="1"/>
          </p:cNvSpPr>
          <p:nvPr>
            <p:ph type="body" sz="quarter" idx="10"/>
          </p:nvPr>
        </p:nvSpPr>
        <p:spPr>
          <a:xfrm>
            <a:off x="1719716" y="2036715"/>
            <a:ext cx="7081384" cy="615553"/>
          </a:xfrm>
        </p:spPr>
        <p:txBody>
          <a:bodyPr/>
          <a:lstStyle>
            <a:lvl1pPr marL="0" indent="0">
              <a:buNone/>
              <a:defRPr sz="4000">
                <a:solidFill>
                  <a:schemeClr val="bg1"/>
                </a:solidFill>
              </a:defRPr>
            </a:lvl1pPr>
          </a:lstStyle>
          <a:p>
            <a:pPr lvl="0"/>
            <a:r>
              <a:rPr lang="en-US"/>
              <a:t>Click to edit Master text styles</a:t>
            </a:r>
          </a:p>
        </p:txBody>
      </p:sp>
      <p:sp>
        <p:nvSpPr>
          <p:cNvPr id="5" name="TextBox 4">
            <a:extLst>
              <a:ext uri="{FF2B5EF4-FFF2-40B4-BE49-F238E27FC236}">
                <a16:creationId xmlns:a16="http://schemas.microsoft.com/office/drawing/2014/main" id="{ADE1248F-AB84-A44D-039D-A7B2947B30B7}"/>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pic>
        <p:nvPicPr>
          <p:cNvPr id="6" name="Picture 5">
            <a:extLst>
              <a:ext uri="{FF2B5EF4-FFF2-40B4-BE49-F238E27FC236}">
                <a16:creationId xmlns:a16="http://schemas.microsoft.com/office/drawing/2014/main" id="{DA0D7948-9D67-D06D-6621-FAB7D934182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64735514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Section Slide 02">
    <p:bg>
      <p:bgPr>
        <a:solidFill>
          <a:srgbClr val="FA618D"/>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E65E97-9155-6F41-BD56-DE15494947C0}"/>
              </a:ext>
            </a:extLst>
          </p:cNvPr>
          <p:cNvSpPr>
            <a:spLocks noGrp="1"/>
          </p:cNvSpPr>
          <p:nvPr>
            <p:ph type="title" hasCustomPrompt="1"/>
          </p:nvPr>
        </p:nvSpPr>
        <p:spPr bwMode="black">
          <a:xfrm>
            <a:off x="342900" y="272833"/>
            <a:ext cx="8458200" cy="315383"/>
          </a:xfrm>
        </p:spPr>
        <p:txBody>
          <a:bodyPr>
            <a:normAutofit/>
          </a:bodyPr>
          <a:lstStyle>
            <a:lvl1pPr>
              <a:lnSpc>
                <a:spcPct val="100000"/>
              </a:lnSpc>
              <a:defRPr lang="en-US" sz="1800" b="0" i="0" kern="1200" dirty="0" smtClean="0">
                <a:solidFill>
                  <a:schemeClr val="bg1"/>
                </a:solidFill>
                <a:latin typeface="Outfit" pitchFamily="2" charset="0"/>
                <a:ea typeface="Sharp Sans Semibold" pitchFamily="2" charset="77"/>
                <a:cs typeface="Sharp Sans Semibold" pitchFamily="2" charset="77"/>
              </a:defRPr>
            </a:lvl1pPr>
          </a:lstStyle>
          <a:p>
            <a:r>
              <a:rPr lang="en-US" dirty="0"/>
              <a:t>Click to edit master title style</a:t>
            </a:r>
          </a:p>
        </p:txBody>
      </p:sp>
      <p:pic>
        <p:nvPicPr>
          <p:cNvPr id="2" name="Graphic 1">
            <a:extLst>
              <a:ext uri="{FF2B5EF4-FFF2-40B4-BE49-F238E27FC236}">
                <a16:creationId xmlns:a16="http://schemas.microsoft.com/office/drawing/2014/main" id="{B3E2C586-4E10-5141-48F2-D62DA748BAB0}"/>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9314" y="1907785"/>
            <a:ext cx="873415" cy="873415"/>
          </a:xfrm>
          <a:prstGeom prst="rect">
            <a:avLst/>
          </a:prstGeom>
        </p:spPr>
      </p:pic>
      <p:sp>
        <p:nvSpPr>
          <p:cNvPr id="4" name="Text Placeholder 3">
            <a:extLst>
              <a:ext uri="{FF2B5EF4-FFF2-40B4-BE49-F238E27FC236}">
                <a16:creationId xmlns:a16="http://schemas.microsoft.com/office/drawing/2014/main" id="{D52159D9-1F6B-FD8A-E187-CFBFF981A0D0}"/>
              </a:ext>
            </a:extLst>
          </p:cNvPr>
          <p:cNvSpPr>
            <a:spLocks noGrp="1"/>
          </p:cNvSpPr>
          <p:nvPr>
            <p:ph type="body" sz="quarter" idx="10"/>
          </p:nvPr>
        </p:nvSpPr>
        <p:spPr>
          <a:xfrm>
            <a:off x="1719716" y="2036715"/>
            <a:ext cx="7081384" cy="615553"/>
          </a:xfrm>
        </p:spPr>
        <p:txBody>
          <a:bodyPr/>
          <a:lstStyle>
            <a:lvl1pPr marL="0" indent="0">
              <a:buNone/>
              <a:defRPr sz="4000">
                <a:solidFill>
                  <a:schemeClr val="bg1"/>
                </a:solidFill>
              </a:defRPr>
            </a:lvl1pPr>
          </a:lstStyle>
          <a:p>
            <a:pPr lvl="0"/>
            <a:r>
              <a:rPr lang="en-US"/>
              <a:t>Click to edit Master text styles</a:t>
            </a:r>
          </a:p>
        </p:txBody>
      </p:sp>
      <p:sp>
        <p:nvSpPr>
          <p:cNvPr id="5" name="TextBox 4">
            <a:extLst>
              <a:ext uri="{FF2B5EF4-FFF2-40B4-BE49-F238E27FC236}">
                <a16:creationId xmlns:a16="http://schemas.microsoft.com/office/drawing/2014/main" id="{7951FA54-8A51-4012-3AD9-CF8A66080B73}"/>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pic>
        <p:nvPicPr>
          <p:cNvPr id="6" name="Picture 5">
            <a:extLst>
              <a:ext uri="{FF2B5EF4-FFF2-40B4-BE49-F238E27FC236}">
                <a16:creationId xmlns:a16="http://schemas.microsoft.com/office/drawing/2014/main" id="{7700C2D7-480C-E3AD-4988-C6EA20FD631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27377949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Slide 03">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D0EF0C-469F-AB4D-88B8-18313C012CF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9" name="Graphic 8">
            <a:extLst>
              <a:ext uri="{FF2B5EF4-FFF2-40B4-BE49-F238E27FC236}">
                <a16:creationId xmlns:a16="http://schemas.microsoft.com/office/drawing/2014/main" id="{8FDF1761-EC40-ED4F-93D9-A29583B9C59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9688" y="489992"/>
            <a:ext cx="519534" cy="519534"/>
          </a:xfrm>
          <a:prstGeom prst="rect">
            <a:avLst/>
          </a:prstGeom>
        </p:spPr>
      </p:pic>
      <p:sp>
        <p:nvSpPr>
          <p:cNvPr id="108" name="Title 1">
            <a:extLst>
              <a:ext uri="{FF2B5EF4-FFF2-40B4-BE49-F238E27FC236}">
                <a16:creationId xmlns:a16="http://schemas.microsoft.com/office/drawing/2014/main" id="{1683F2BD-088B-8E41-A041-CF3469EA196C}"/>
              </a:ext>
            </a:extLst>
          </p:cNvPr>
          <p:cNvSpPr>
            <a:spLocks noGrp="1"/>
          </p:cNvSpPr>
          <p:nvPr>
            <p:ph type="title" hasCustomPrompt="1"/>
          </p:nvPr>
        </p:nvSpPr>
        <p:spPr bwMode="black">
          <a:xfrm>
            <a:off x="1483742" y="557456"/>
            <a:ext cx="2907172" cy="3221302"/>
          </a:xfrm>
        </p:spPr>
        <p:txBody>
          <a:bodyPr anchor="t">
            <a:noAutofit/>
          </a:bodyPr>
          <a:lstStyle>
            <a:lvl1pPr>
              <a:lnSpc>
                <a:spcPct val="90000"/>
              </a:lnSpc>
              <a:spcBef>
                <a:spcPts val="0"/>
              </a:spcBef>
              <a:defRPr lang="en-US" sz="32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master title style</a:t>
            </a:r>
          </a:p>
        </p:txBody>
      </p:sp>
      <p:sp>
        <p:nvSpPr>
          <p:cNvPr id="11" name="TextBox 10">
            <a:extLst>
              <a:ext uri="{FF2B5EF4-FFF2-40B4-BE49-F238E27FC236}">
                <a16:creationId xmlns:a16="http://schemas.microsoft.com/office/drawing/2014/main" id="{D984838A-75B3-1F4D-B421-5D7DC1888534}"/>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
        <p:nvSpPr>
          <p:cNvPr id="2" name="Rectangle 1">
            <a:extLst>
              <a:ext uri="{FF2B5EF4-FFF2-40B4-BE49-F238E27FC236}">
                <a16:creationId xmlns:a16="http://schemas.microsoft.com/office/drawing/2014/main" id="{47DCFAB9-AE9B-BF4A-88FD-A6F26E193980}"/>
              </a:ext>
            </a:extLst>
          </p:cNvPr>
          <p:cNvSpPr/>
          <p:nvPr userDrawn="1"/>
        </p:nvSpPr>
        <p:spPr>
          <a:xfrm>
            <a:off x="7496968" y="3439886"/>
            <a:ext cx="427832" cy="740228"/>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pic>
        <p:nvPicPr>
          <p:cNvPr id="3" name="Picture 5">
            <a:extLst>
              <a:ext uri="{FF2B5EF4-FFF2-40B4-BE49-F238E27FC236}">
                <a16:creationId xmlns:a16="http://schemas.microsoft.com/office/drawing/2014/main" id="{D4594626-0494-7BCD-BA1C-406DFEE263BF}"/>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342900" y="4927000"/>
            <a:ext cx="369028" cy="131374"/>
          </a:xfrm>
          <a:prstGeom prst="rect">
            <a:avLst/>
          </a:prstGeom>
        </p:spPr>
      </p:pic>
    </p:spTree>
    <p:extLst>
      <p:ext uri="{BB962C8B-B14F-4D97-AF65-F5344CB8AC3E}">
        <p14:creationId xmlns:p14="http://schemas.microsoft.com/office/powerpoint/2010/main" val="2222856793"/>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1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Placeholder 05">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3AEFA40-8232-3CA4-B108-293532C1B3EA}"/>
              </a:ext>
            </a:extLst>
          </p:cNvPr>
          <p:cNvSpPr>
            <a:spLocks noGrp="1"/>
          </p:cNvSpPr>
          <p:nvPr>
            <p:ph type="pic" sz="quarter" idx="16"/>
          </p:nvPr>
        </p:nvSpPr>
        <p:spPr>
          <a:xfrm>
            <a:off x="0" y="1657350"/>
            <a:ext cx="9144000" cy="3486150"/>
          </a:xfrm>
          <a:blipFill>
            <a:blip r:embed="rId2" cstate="screen">
              <a:extLst>
                <a:ext uri="{28A0092B-C50C-407E-A947-70E740481C1C}">
                  <a14:useLocalDpi xmlns:a14="http://schemas.microsoft.com/office/drawing/2010/main"/>
                </a:ext>
              </a:extLst>
            </a:blip>
            <a:stretch>
              <a:fillRect/>
            </a:stretch>
          </a:blipFill>
        </p:spPr>
        <p:txBody>
          <a:bodyPr/>
          <a:lstStyle/>
          <a:p>
            <a:r>
              <a:rPr lang="en-US"/>
              <a:t>Click icon to add picture</a:t>
            </a:r>
            <a:endParaRPr lang="en-US" dirty="0"/>
          </a:p>
        </p:txBody>
      </p:sp>
      <p:sp>
        <p:nvSpPr>
          <p:cNvPr id="42" name="Title 1">
            <a:extLst>
              <a:ext uri="{FF2B5EF4-FFF2-40B4-BE49-F238E27FC236}">
                <a16:creationId xmlns:a16="http://schemas.microsoft.com/office/drawing/2014/main" id="{4336B730-96FA-3E43-B2EE-3B0A6A3BC114}"/>
              </a:ext>
            </a:extLst>
          </p:cNvPr>
          <p:cNvSpPr>
            <a:spLocks noGrp="1"/>
          </p:cNvSpPr>
          <p:nvPr>
            <p:ph type="ctrTitle" hasCustomPrompt="1"/>
          </p:nvPr>
        </p:nvSpPr>
        <p:spPr bwMode="white">
          <a:xfrm>
            <a:off x="2944536" y="234483"/>
            <a:ext cx="5856564" cy="332531"/>
          </a:xfrm>
          <a:prstGeom prst="rect">
            <a:avLst/>
          </a:prstGeom>
          <a:noFill/>
        </p:spPr>
        <p:txBody>
          <a:bodyPr vert="horz" wrap="square" lIns="0" tIns="0" rIns="0" bIns="0" rtlCol="0" anchor="t" anchorCtr="0">
            <a:noAutofit/>
          </a:bodyPr>
          <a:lstStyle>
            <a:lvl1pPr>
              <a:lnSpc>
                <a:spcPct val="90000"/>
              </a:lnSpc>
              <a:spcBef>
                <a:spcPts val="0"/>
              </a:spcBef>
              <a:defRPr lang="en-US" sz="2400" b="0" i="0" baseline="0" dirty="0">
                <a:solidFill>
                  <a:schemeClr val="tx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11" name="Text Placeholder 6">
            <a:extLst>
              <a:ext uri="{FF2B5EF4-FFF2-40B4-BE49-F238E27FC236}">
                <a16:creationId xmlns:a16="http://schemas.microsoft.com/office/drawing/2014/main" id="{6714C560-F321-A74E-BE05-EFEF47F2E4EF}"/>
              </a:ext>
            </a:extLst>
          </p:cNvPr>
          <p:cNvSpPr>
            <a:spLocks noGrp="1"/>
          </p:cNvSpPr>
          <p:nvPr>
            <p:ph type="body" sz="quarter" idx="10" hasCustomPrompt="1"/>
          </p:nvPr>
        </p:nvSpPr>
        <p:spPr bwMode="gray">
          <a:xfrm>
            <a:off x="2947808"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2" name="Text Placeholder 6">
            <a:extLst>
              <a:ext uri="{FF2B5EF4-FFF2-40B4-BE49-F238E27FC236}">
                <a16:creationId xmlns:a16="http://schemas.microsoft.com/office/drawing/2014/main" id="{D894AA5F-FE4D-8445-A510-A9B1A09CBDE3}"/>
              </a:ext>
            </a:extLst>
          </p:cNvPr>
          <p:cNvSpPr>
            <a:spLocks noGrp="1"/>
          </p:cNvSpPr>
          <p:nvPr>
            <p:ph type="body" sz="quarter" idx="11" hasCustomPrompt="1"/>
          </p:nvPr>
        </p:nvSpPr>
        <p:spPr bwMode="gray">
          <a:xfrm>
            <a:off x="2947808"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3" name="Text Placeholder 6">
            <a:extLst>
              <a:ext uri="{FF2B5EF4-FFF2-40B4-BE49-F238E27FC236}">
                <a16:creationId xmlns:a16="http://schemas.microsoft.com/office/drawing/2014/main" id="{FF91EB3B-B5E6-9C43-B248-9C051B3C6AD6}"/>
              </a:ext>
            </a:extLst>
          </p:cNvPr>
          <p:cNvSpPr>
            <a:spLocks noGrp="1"/>
          </p:cNvSpPr>
          <p:nvPr>
            <p:ph type="body" sz="quarter" idx="12" hasCustomPrompt="1"/>
          </p:nvPr>
        </p:nvSpPr>
        <p:spPr bwMode="gray">
          <a:xfrm>
            <a:off x="5015127"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5" name="Text Placeholder 6">
            <a:extLst>
              <a:ext uri="{FF2B5EF4-FFF2-40B4-BE49-F238E27FC236}">
                <a16:creationId xmlns:a16="http://schemas.microsoft.com/office/drawing/2014/main" id="{567AA02D-B41A-994F-90EC-BAFD35381653}"/>
              </a:ext>
            </a:extLst>
          </p:cNvPr>
          <p:cNvSpPr>
            <a:spLocks noGrp="1"/>
          </p:cNvSpPr>
          <p:nvPr>
            <p:ph type="body" sz="quarter" idx="13" hasCustomPrompt="1"/>
          </p:nvPr>
        </p:nvSpPr>
        <p:spPr bwMode="gray">
          <a:xfrm>
            <a:off x="5015127"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6" name="Text Placeholder 6">
            <a:extLst>
              <a:ext uri="{FF2B5EF4-FFF2-40B4-BE49-F238E27FC236}">
                <a16:creationId xmlns:a16="http://schemas.microsoft.com/office/drawing/2014/main" id="{D9C086B6-3398-084F-86E1-BAEFBE6DF64F}"/>
              </a:ext>
            </a:extLst>
          </p:cNvPr>
          <p:cNvSpPr>
            <a:spLocks noGrp="1"/>
          </p:cNvSpPr>
          <p:nvPr>
            <p:ph type="body" sz="quarter" idx="14" hasCustomPrompt="1"/>
          </p:nvPr>
        </p:nvSpPr>
        <p:spPr bwMode="gray">
          <a:xfrm>
            <a:off x="7082445" y="119781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7" name="Text Placeholder 6">
            <a:extLst>
              <a:ext uri="{FF2B5EF4-FFF2-40B4-BE49-F238E27FC236}">
                <a16:creationId xmlns:a16="http://schemas.microsoft.com/office/drawing/2014/main" id="{C1209A85-D6D9-BD43-BDA2-F2D1A00A8A5D}"/>
              </a:ext>
            </a:extLst>
          </p:cNvPr>
          <p:cNvSpPr>
            <a:spLocks noGrp="1"/>
          </p:cNvSpPr>
          <p:nvPr>
            <p:ph type="body" sz="quarter" idx="15" hasCustomPrompt="1"/>
          </p:nvPr>
        </p:nvSpPr>
        <p:spPr bwMode="gray">
          <a:xfrm>
            <a:off x="7082445" y="1393393"/>
            <a:ext cx="1718655" cy="15234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1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7" name="Text Box 38">
            <a:extLst>
              <a:ext uri="{FF2B5EF4-FFF2-40B4-BE49-F238E27FC236}">
                <a16:creationId xmlns:a16="http://schemas.microsoft.com/office/drawing/2014/main" id="{E6D6E8DA-9FF7-0976-E836-64B98B65190A}"/>
              </a:ext>
            </a:extLst>
          </p:cNvPr>
          <p:cNvSpPr txBox="1">
            <a:spLocks noChangeArrowheads="1"/>
          </p:cNvSpPr>
          <p:nvPr userDrawn="1"/>
        </p:nvSpPr>
        <p:spPr bwMode="gray">
          <a:xfrm>
            <a:off x="495299" y="4885842"/>
            <a:ext cx="1692275" cy="19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defTabSz="925513">
              <a:defRPr>
                <a:solidFill>
                  <a:schemeClr val="tx1"/>
                </a:solidFill>
                <a:latin typeface="Roboto Light" panose="02000000000000000000" pitchFamily="2" charset="0"/>
              </a:defRPr>
            </a:lvl1pPr>
            <a:lvl2pPr marL="742950" indent="-285750" defTabSz="925513">
              <a:defRPr>
                <a:solidFill>
                  <a:schemeClr val="tx1"/>
                </a:solidFill>
                <a:latin typeface="Roboto Light" panose="02000000000000000000" pitchFamily="2" charset="0"/>
              </a:defRPr>
            </a:lvl2pPr>
            <a:lvl3pPr marL="1143000" indent="-228600" defTabSz="925513">
              <a:defRPr>
                <a:solidFill>
                  <a:schemeClr val="tx1"/>
                </a:solidFill>
                <a:latin typeface="Roboto Light" panose="02000000000000000000" pitchFamily="2" charset="0"/>
              </a:defRPr>
            </a:lvl3pPr>
            <a:lvl4pPr marL="1600200" indent="-228600" defTabSz="925513">
              <a:defRPr>
                <a:solidFill>
                  <a:schemeClr val="tx1"/>
                </a:solidFill>
                <a:latin typeface="Roboto Light" panose="02000000000000000000" pitchFamily="2" charset="0"/>
              </a:defRPr>
            </a:lvl4pPr>
            <a:lvl5pPr marL="2057400" indent="-228600" defTabSz="925513">
              <a:defRPr>
                <a:solidFill>
                  <a:schemeClr val="tx1"/>
                </a:solidFill>
                <a:latin typeface="Roboto Light" panose="02000000000000000000" pitchFamily="2" charset="0"/>
              </a:defRPr>
            </a:lvl5pPr>
            <a:lvl6pPr marL="2514600" indent="-228600" defTabSz="925513" fontAlgn="base">
              <a:spcBef>
                <a:spcPct val="0"/>
              </a:spcBef>
              <a:spcAft>
                <a:spcPct val="0"/>
              </a:spcAft>
              <a:defRPr>
                <a:solidFill>
                  <a:schemeClr val="tx1"/>
                </a:solidFill>
                <a:latin typeface="Roboto Light" panose="02000000000000000000" pitchFamily="2" charset="0"/>
              </a:defRPr>
            </a:lvl6pPr>
            <a:lvl7pPr marL="2971800" indent="-228600" defTabSz="925513" fontAlgn="base">
              <a:spcBef>
                <a:spcPct val="0"/>
              </a:spcBef>
              <a:spcAft>
                <a:spcPct val="0"/>
              </a:spcAft>
              <a:defRPr>
                <a:solidFill>
                  <a:schemeClr val="tx1"/>
                </a:solidFill>
                <a:latin typeface="Roboto Light" panose="02000000000000000000" pitchFamily="2" charset="0"/>
              </a:defRPr>
            </a:lvl7pPr>
            <a:lvl8pPr marL="3429000" indent="-228600" defTabSz="925513" fontAlgn="base">
              <a:spcBef>
                <a:spcPct val="0"/>
              </a:spcBef>
              <a:spcAft>
                <a:spcPct val="0"/>
              </a:spcAft>
              <a:defRPr>
                <a:solidFill>
                  <a:schemeClr val="tx1"/>
                </a:solidFill>
                <a:latin typeface="Roboto Light" panose="02000000000000000000" pitchFamily="2" charset="0"/>
              </a:defRPr>
            </a:lvl8pPr>
            <a:lvl9pPr marL="3886200" indent="-228600" defTabSz="925513" fontAlgn="base">
              <a:spcBef>
                <a:spcPct val="0"/>
              </a:spcBef>
              <a:spcAft>
                <a:spcPct val="0"/>
              </a:spcAft>
              <a:defRPr>
                <a:solidFill>
                  <a:schemeClr val="tx1"/>
                </a:solidFill>
                <a:latin typeface="Roboto Light" panose="02000000000000000000" pitchFamily="2" charset="0"/>
              </a:defRPr>
            </a:lvl9pPr>
          </a:lstStyle>
          <a:p>
            <a:pPr eaLnBrk="1" hangingPunct="1">
              <a:lnSpc>
                <a:spcPct val="110000"/>
              </a:lnSpc>
              <a:defRPr/>
            </a:pPr>
            <a:r>
              <a:rPr lang="en-US" altLang="en-US" sz="400" b="0" i="0" dirty="0">
                <a:latin typeface="Outfit ExtraLight" pitchFamily="2" charset="0"/>
                <a:ea typeface="Roboto Regular" panose="02000000000000000000" pitchFamily="2" charset="0"/>
                <a:cs typeface="Roboto Light" panose="02000000000000000000" pitchFamily="2" charset="0"/>
              </a:rPr>
              <a:t>© 2022 Fair Isaac Corporation. Confidential. This presentation is provided for the recipient </a:t>
            </a:r>
            <a:r>
              <a:rPr lang="en-US" altLang="en-US" sz="400" dirty="0">
                <a:latin typeface="Outfit ExtraLight" pitchFamily="2" charset="0"/>
                <a:ea typeface="Roboto Regular" panose="02000000000000000000" pitchFamily="2" charset="0"/>
                <a:cs typeface="Roboto Light" panose="02000000000000000000" pitchFamily="2" charset="0"/>
              </a:rPr>
              <a:t>only</a:t>
            </a:r>
            <a:r>
              <a:rPr lang="en-US" altLang="en-US" sz="400" b="0" i="0" dirty="0">
                <a:latin typeface="Outfit ExtraLight" pitchFamily="2" charset="0"/>
                <a:ea typeface="Roboto Regular" panose="02000000000000000000" pitchFamily="2" charset="0"/>
                <a:cs typeface="Roboto Light" panose="02000000000000000000" pitchFamily="2" charset="0"/>
              </a:rPr>
              <a:t> and cannot be reproduced or shared without Fair Isaac Corporation’s express consent.</a:t>
            </a:r>
          </a:p>
        </p:txBody>
      </p:sp>
      <p:sp>
        <p:nvSpPr>
          <p:cNvPr id="2" name="Text Placeholder 6">
            <a:extLst>
              <a:ext uri="{FF2B5EF4-FFF2-40B4-BE49-F238E27FC236}">
                <a16:creationId xmlns:a16="http://schemas.microsoft.com/office/drawing/2014/main" id="{90F8D0D9-8D57-BF41-FD2C-0E8D81A20F0B}"/>
              </a:ext>
            </a:extLst>
          </p:cNvPr>
          <p:cNvSpPr>
            <a:spLocks noGrp="1"/>
          </p:cNvSpPr>
          <p:nvPr>
            <p:ph type="body" sz="quarter" idx="17" hasCustomPrompt="1"/>
          </p:nvPr>
        </p:nvSpPr>
        <p:spPr bwMode="gray">
          <a:xfrm>
            <a:off x="2947808" y="755830"/>
            <a:ext cx="5853292"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tx1"/>
                </a:solidFill>
                <a:latin typeface="Outfit" pitchFamily="2" charset="0"/>
                <a:ea typeface="Roboto Light" pitchFamily="2" charset="0"/>
                <a:cs typeface="Outfit" pitchFamily="2" charset="0"/>
              </a:defRPr>
            </a:lvl1pPr>
          </a:lstStyle>
          <a:p>
            <a:pPr lvl="0"/>
            <a:r>
              <a:rPr lang="en-US" dirty="0"/>
              <a:t>Click to edit text</a:t>
            </a:r>
          </a:p>
        </p:txBody>
      </p:sp>
      <p:pic>
        <p:nvPicPr>
          <p:cNvPr id="4" name="Graphic 3">
            <a:extLst>
              <a:ext uri="{FF2B5EF4-FFF2-40B4-BE49-F238E27FC236}">
                <a16:creationId xmlns:a16="http://schemas.microsoft.com/office/drawing/2014/main" id="{4333EEC3-3F70-ED1A-AF12-E9A27F60139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42901" y="164859"/>
            <a:ext cx="903016" cy="321473"/>
          </a:xfrm>
          <a:prstGeom prst="rect">
            <a:avLst/>
          </a:prstGeom>
        </p:spPr>
      </p:pic>
    </p:spTree>
    <p:extLst>
      <p:ext uri="{BB962C8B-B14F-4D97-AF65-F5344CB8AC3E}">
        <p14:creationId xmlns:p14="http://schemas.microsoft.com/office/powerpoint/2010/main" val="9825632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Slide 04">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C04ED0-F11E-2D47-801C-827B582E1828}"/>
              </a:ext>
            </a:extLst>
          </p:cNvPr>
          <p:cNvPicPr>
            <a:picLocks noChangeAspect="1"/>
          </p:cNvPicPr>
          <p:nvPr userDrawn="1"/>
        </p:nvPicPr>
        <p:blipFill>
          <a:blip r:embed="rId2"/>
          <a:srcRect/>
          <a:stretch/>
        </p:blipFill>
        <p:spPr>
          <a:xfrm>
            <a:off x="-524" y="-111554"/>
            <a:ext cx="9144524" cy="5255053"/>
          </a:xfrm>
          <a:prstGeom prst="rect">
            <a:avLst/>
          </a:prstGeom>
        </p:spPr>
      </p:pic>
      <p:pic>
        <p:nvPicPr>
          <p:cNvPr id="9" name="Graphic 8">
            <a:extLst>
              <a:ext uri="{FF2B5EF4-FFF2-40B4-BE49-F238E27FC236}">
                <a16:creationId xmlns:a16="http://schemas.microsoft.com/office/drawing/2014/main" id="{8FDF1761-EC40-ED4F-93D9-A29583B9C59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9688" y="489992"/>
            <a:ext cx="519534" cy="519534"/>
          </a:xfrm>
          <a:prstGeom prst="rect">
            <a:avLst/>
          </a:prstGeom>
        </p:spPr>
      </p:pic>
      <p:sp>
        <p:nvSpPr>
          <p:cNvPr id="108" name="Title 1">
            <a:extLst>
              <a:ext uri="{FF2B5EF4-FFF2-40B4-BE49-F238E27FC236}">
                <a16:creationId xmlns:a16="http://schemas.microsoft.com/office/drawing/2014/main" id="{1683F2BD-088B-8E41-A041-CF3469EA196C}"/>
              </a:ext>
            </a:extLst>
          </p:cNvPr>
          <p:cNvSpPr>
            <a:spLocks noGrp="1"/>
          </p:cNvSpPr>
          <p:nvPr>
            <p:ph type="title" hasCustomPrompt="1"/>
          </p:nvPr>
        </p:nvSpPr>
        <p:spPr bwMode="black">
          <a:xfrm>
            <a:off x="1483742" y="557456"/>
            <a:ext cx="2907172" cy="3221302"/>
          </a:xfrm>
        </p:spPr>
        <p:txBody>
          <a:bodyPr anchor="t">
            <a:noAutofit/>
          </a:bodyPr>
          <a:lstStyle>
            <a:lvl1pPr>
              <a:lnSpc>
                <a:spcPct val="90000"/>
              </a:lnSpc>
              <a:spcBef>
                <a:spcPts val="0"/>
              </a:spcBef>
              <a:defRPr lang="en-US" sz="32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master title style</a:t>
            </a:r>
          </a:p>
        </p:txBody>
      </p:sp>
      <p:sp>
        <p:nvSpPr>
          <p:cNvPr id="11" name="TextBox 10">
            <a:extLst>
              <a:ext uri="{FF2B5EF4-FFF2-40B4-BE49-F238E27FC236}">
                <a16:creationId xmlns:a16="http://schemas.microsoft.com/office/drawing/2014/main" id="{D984838A-75B3-1F4D-B421-5D7DC1888534}"/>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pic>
        <p:nvPicPr>
          <p:cNvPr id="2" name="Picture 5">
            <a:extLst>
              <a:ext uri="{FF2B5EF4-FFF2-40B4-BE49-F238E27FC236}">
                <a16:creationId xmlns:a16="http://schemas.microsoft.com/office/drawing/2014/main" id="{5FBD5416-7EB8-CFE2-CBDB-745DFD38713A}"/>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342900" y="4927000"/>
            <a:ext cx="369028" cy="131374"/>
          </a:xfrm>
          <a:prstGeom prst="rect">
            <a:avLst/>
          </a:prstGeom>
        </p:spPr>
      </p:pic>
    </p:spTree>
    <p:extLst>
      <p:ext uri="{BB962C8B-B14F-4D97-AF65-F5344CB8AC3E}">
        <p14:creationId xmlns:p14="http://schemas.microsoft.com/office/powerpoint/2010/main" val="1881908718"/>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13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Slide 05">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E9E90F-605B-D44F-931B-C77101AAE422}"/>
              </a:ext>
            </a:extLst>
          </p:cNvPr>
          <p:cNvPicPr>
            <a:picLocks noChangeAspect="1"/>
          </p:cNvPicPr>
          <p:nvPr userDrawn="1"/>
        </p:nvPicPr>
        <p:blipFill>
          <a:blip r:embed="rId2"/>
          <a:srcRect/>
          <a:stretch/>
        </p:blipFill>
        <p:spPr>
          <a:xfrm>
            <a:off x="-18881" y="1862"/>
            <a:ext cx="9162880" cy="5139843"/>
          </a:xfrm>
          <a:prstGeom prst="rect">
            <a:avLst/>
          </a:prstGeom>
        </p:spPr>
      </p:pic>
      <p:pic>
        <p:nvPicPr>
          <p:cNvPr id="9" name="Graphic 8">
            <a:extLst>
              <a:ext uri="{FF2B5EF4-FFF2-40B4-BE49-F238E27FC236}">
                <a16:creationId xmlns:a16="http://schemas.microsoft.com/office/drawing/2014/main" id="{8FDF1761-EC40-ED4F-93D9-A29583B9C59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9688" y="489992"/>
            <a:ext cx="519534" cy="519534"/>
          </a:xfrm>
          <a:prstGeom prst="rect">
            <a:avLst/>
          </a:prstGeom>
        </p:spPr>
      </p:pic>
      <p:sp>
        <p:nvSpPr>
          <p:cNvPr id="108" name="Title 1">
            <a:extLst>
              <a:ext uri="{FF2B5EF4-FFF2-40B4-BE49-F238E27FC236}">
                <a16:creationId xmlns:a16="http://schemas.microsoft.com/office/drawing/2014/main" id="{1683F2BD-088B-8E41-A041-CF3469EA196C}"/>
              </a:ext>
            </a:extLst>
          </p:cNvPr>
          <p:cNvSpPr>
            <a:spLocks noGrp="1"/>
          </p:cNvSpPr>
          <p:nvPr>
            <p:ph type="title" hasCustomPrompt="1"/>
          </p:nvPr>
        </p:nvSpPr>
        <p:spPr bwMode="black">
          <a:xfrm>
            <a:off x="1483742" y="557456"/>
            <a:ext cx="2907172" cy="3221302"/>
          </a:xfrm>
        </p:spPr>
        <p:txBody>
          <a:bodyPr anchor="t">
            <a:noAutofit/>
          </a:bodyPr>
          <a:lstStyle>
            <a:lvl1pPr>
              <a:lnSpc>
                <a:spcPct val="90000"/>
              </a:lnSpc>
              <a:spcBef>
                <a:spcPts val="0"/>
              </a:spcBef>
              <a:defRPr lang="en-US" sz="3200" b="0" i="0" kern="1200" dirty="0" smtClean="0">
                <a:solidFill>
                  <a:schemeClr val="tx1"/>
                </a:solidFill>
                <a:latin typeface="Outfit" pitchFamily="2" charset="0"/>
                <a:ea typeface="Sharp Sans Semibold" pitchFamily="2" charset="77"/>
                <a:cs typeface="Sharp Sans Semibold" pitchFamily="2" charset="77"/>
              </a:defRPr>
            </a:lvl1pPr>
          </a:lstStyle>
          <a:p>
            <a:r>
              <a:rPr lang="en-US" dirty="0"/>
              <a:t>Click to edit master title style</a:t>
            </a:r>
          </a:p>
        </p:txBody>
      </p:sp>
      <p:sp>
        <p:nvSpPr>
          <p:cNvPr id="11" name="TextBox 10">
            <a:extLst>
              <a:ext uri="{FF2B5EF4-FFF2-40B4-BE49-F238E27FC236}">
                <a16:creationId xmlns:a16="http://schemas.microsoft.com/office/drawing/2014/main" id="{D984838A-75B3-1F4D-B421-5D7DC1888534}"/>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pic>
        <p:nvPicPr>
          <p:cNvPr id="2" name="Picture 5">
            <a:extLst>
              <a:ext uri="{FF2B5EF4-FFF2-40B4-BE49-F238E27FC236}">
                <a16:creationId xmlns:a16="http://schemas.microsoft.com/office/drawing/2014/main" id="{D557FD87-E5A2-CBD5-4AFA-7B9BE28248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342900" y="4927000"/>
            <a:ext cx="369028" cy="131374"/>
          </a:xfrm>
          <a:prstGeom prst="rect">
            <a:avLst/>
          </a:prstGeom>
        </p:spPr>
      </p:pic>
    </p:spTree>
    <p:extLst>
      <p:ext uri="{BB962C8B-B14F-4D97-AF65-F5344CB8AC3E}">
        <p14:creationId xmlns:p14="http://schemas.microsoft.com/office/powerpoint/2010/main" val="4122243940"/>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13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Slide 06">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984838A-75B3-1F4D-B421-5D7DC1888534}"/>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pic>
        <p:nvPicPr>
          <p:cNvPr id="8" name="Picture 7" descr="Icon&#10;&#10;Description automatically generated with medium confidence">
            <a:extLst>
              <a:ext uri="{FF2B5EF4-FFF2-40B4-BE49-F238E27FC236}">
                <a16:creationId xmlns:a16="http://schemas.microsoft.com/office/drawing/2014/main" id="{86B980F0-4E5C-3040-9A5B-2FD52294C17E}"/>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333375" y="4944655"/>
            <a:ext cx="375359" cy="131376"/>
          </a:xfrm>
          <a:prstGeom prst="rect">
            <a:avLst/>
          </a:prstGeom>
        </p:spPr>
      </p:pic>
      <p:pic>
        <p:nvPicPr>
          <p:cNvPr id="2" name="Picture 1">
            <a:extLst>
              <a:ext uri="{FF2B5EF4-FFF2-40B4-BE49-F238E27FC236}">
                <a16:creationId xmlns:a16="http://schemas.microsoft.com/office/drawing/2014/main" id="{696E4028-44E0-5FA2-4C3E-DA51DF796F7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 y="0"/>
            <a:ext cx="9144001" cy="5143500"/>
          </a:xfrm>
          <a:prstGeom prst="rect">
            <a:avLst/>
          </a:prstGeom>
        </p:spPr>
      </p:pic>
      <p:pic>
        <p:nvPicPr>
          <p:cNvPr id="15" name="Graphic 14">
            <a:extLst>
              <a:ext uri="{FF2B5EF4-FFF2-40B4-BE49-F238E27FC236}">
                <a16:creationId xmlns:a16="http://schemas.microsoft.com/office/drawing/2014/main" id="{6AC207A5-1204-AD7F-E033-838E10DEB7B2}"/>
              </a:ext>
            </a:extLst>
          </p:cNvPr>
          <p:cNvPicPr>
            <a:picLocks noChangeAspect="1"/>
          </p:cNvPicPr>
          <p:nvPr userDrawn="1"/>
        </p:nvPicPr>
        <p:blipFill>
          <a:blip r:embed="rId4" cstate="screen">
            <a:biLevel thresh="25000"/>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9688" y="489992"/>
            <a:ext cx="519534" cy="519534"/>
          </a:xfrm>
          <a:prstGeom prst="rect">
            <a:avLst/>
          </a:prstGeom>
        </p:spPr>
      </p:pic>
      <p:sp>
        <p:nvSpPr>
          <p:cNvPr id="16" name="Title 1">
            <a:extLst>
              <a:ext uri="{FF2B5EF4-FFF2-40B4-BE49-F238E27FC236}">
                <a16:creationId xmlns:a16="http://schemas.microsoft.com/office/drawing/2014/main" id="{C221223C-BBBC-AD8A-513C-BF1C37845743}"/>
              </a:ext>
            </a:extLst>
          </p:cNvPr>
          <p:cNvSpPr>
            <a:spLocks noGrp="1"/>
          </p:cNvSpPr>
          <p:nvPr>
            <p:ph type="title" hasCustomPrompt="1"/>
          </p:nvPr>
        </p:nvSpPr>
        <p:spPr bwMode="black">
          <a:xfrm>
            <a:off x="1483742" y="557456"/>
            <a:ext cx="2907172" cy="3221302"/>
          </a:xfrm>
        </p:spPr>
        <p:txBody>
          <a:bodyPr anchor="t">
            <a:noAutofit/>
          </a:bodyPr>
          <a:lstStyle>
            <a:lvl1pPr>
              <a:lnSpc>
                <a:spcPct val="90000"/>
              </a:lnSpc>
              <a:spcBef>
                <a:spcPts val="0"/>
              </a:spcBef>
              <a:defRPr lang="en-US" sz="3200" b="0" i="0" kern="1200" dirty="0" smtClean="0">
                <a:solidFill>
                  <a:schemeClr val="bg1"/>
                </a:solidFill>
                <a:latin typeface="Outfit" pitchFamily="2" charset="0"/>
                <a:ea typeface="Sharp Sans Semibold" pitchFamily="2" charset="77"/>
                <a:cs typeface="Sharp Sans Semibold" pitchFamily="2" charset="77"/>
              </a:defRPr>
            </a:lvl1pPr>
          </a:lstStyle>
          <a:p>
            <a:r>
              <a:rPr lang="en-US" dirty="0"/>
              <a:t>Click to edit master title style</a:t>
            </a:r>
          </a:p>
        </p:txBody>
      </p:sp>
      <p:sp>
        <p:nvSpPr>
          <p:cNvPr id="7" name="TextBox 6">
            <a:extLst>
              <a:ext uri="{FF2B5EF4-FFF2-40B4-BE49-F238E27FC236}">
                <a16:creationId xmlns:a16="http://schemas.microsoft.com/office/drawing/2014/main" id="{7EB8651B-B18D-98CB-82C0-DC87A2759383}"/>
              </a:ext>
            </a:extLst>
          </p:cNvPr>
          <p:cNvSpPr txBox="1">
            <a:spLocks noChangeArrowheads="1"/>
          </p:cNvSpPr>
          <p:nvPr userDrawn="1"/>
        </p:nvSpPr>
        <p:spPr bwMode="auto">
          <a:xfrm>
            <a:off x="8975822" y="4939147"/>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pic>
        <p:nvPicPr>
          <p:cNvPr id="4" name="Picture 5">
            <a:extLst>
              <a:ext uri="{FF2B5EF4-FFF2-40B4-BE49-F238E27FC236}">
                <a16:creationId xmlns:a16="http://schemas.microsoft.com/office/drawing/2014/main" id="{F8FE19DD-6BEA-5729-1F18-69171F532A5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2900" y="4927000"/>
            <a:ext cx="369028" cy="131374"/>
          </a:xfrm>
          <a:prstGeom prst="rect">
            <a:avLst/>
          </a:prstGeom>
        </p:spPr>
      </p:pic>
    </p:spTree>
    <p:extLst>
      <p:ext uri="{BB962C8B-B14F-4D97-AF65-F5344CB8AC3E}">
        <p14:creationId xmlns:p14="http://schemas.microsoft.com/office/powerpoint/2010/main" val="677785646"/>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13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Slide 07">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984838A-75B3-1F4D-B421-5D7DC1888534}"/>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pic>
        <p:nvPicPr>
          <p:cNvPr id="8" name="Picture 7" descr="Icon&#10;&#10;Description automatically generated with medium confidence">
            <a:extLst>
              <a:ext uri="{FF2B5EF4-FFF2-40B4-BE49-F238E27FC236}">
                <a16:creationId xmlns:a16="http://schemas.microsoft.com/office/drawing/2014/main" id="{86B980F0-4E5C-3040-9A5B-2FD52294C17E}"/>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333375" y="4944655"/>
            <a:ext cx="375359" cy="131376"/>
          </a:xfrm>
          <a:prstGeom prst="rect">
            <a:avLst/>
          </a:prstGeom>
        </p:spPr>
      </p:pic>
      <p:pic>
        <p:nvPicPr>
          <p:cNvPr id="2" name="Picture 1">
            <a:extLst>
              <a:ext uri="{FF2B5EF4-FFF2-40B4-BE49-F238E27FC236}">
                <a16:creationId xmlns:a16="http://schemas.microsoft.com/office/drawing/2014/main" id="{696E4028-44E0-5FA2-4C3E-DA51DF796F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3" y="0"/>
            <a:ext cx="9144001" cy="5143500"/>
          </a:xfrm>
          <a:prstGeom prst="rect">
            <a:avLst/>
          </a:prstGeom>
        </p:spPr>
      </p:pic>
      <p:sp>
        <p:nvSpPr>
          <p:cNvPr id="3" name="Rectangle 2">
            <a:extLst>
              <a:ext uri="{FF2B5EF4-FFF2-40B4-BE49-F238E27FC236}">
                <a16:creationId xmlns:a16="http://schemas.microsoft.com/office/drawing/2014/main" id="{11DB43CA-EF23-550B-24BD-5141F563274B}"/>
              </a:ext>
            </a:extLst>
          </p:cNvPr>
          <p:cNvSpPr/>
          <p:nvPr userDrawn="1"/>
        </p:nvSpPr>
        <p:spPr>
          <a:xfrm>
            <a:off x="0" y="1"/>
            <a:ext cx="1409866" cy="5143500"/>
          </a:xfrm>
          <a:prstGeom prst="rect">
            <a:avLst/>
          </a:prstGeom>
          <a:solidFill>
            <a:schemeClr val="accent6"/>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pic>
        <p:nvPicPr>
          <p:cNvPr id="6" name="Graphic 5">
            <a:extLst>
              <a:ext uri="{FF2B5EF4-FFF2-40B4-BE49-F238E27FC236}">
                <a16:creationId xmlns:a16="http://schemas.microsoft.com/office/drawing/2014/main" id="{B2865EA4-EEF9-7558-CEC6-42181A65004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6632" y="956089"/>
            <a:ext cx="464040" cy="464040"/>
          </a:xfrm>
          <a:prstGeom prst="rect">
            <a:avLst/>
          </a:prstGeom>
        </p:spPr>
      </p:pic>
      <p:sp>
        <p:nvSpPr>
          <p:cNvPr id="12" name="Text Placeholder 11">
            <a:extLst>
              <a:ext uri="{FF2B5EF4-FFF2-40B4-BE49-F238E27FC236}">
                <a16:creationId xmlns:a16="http://schemas.microsoft.com/office/drawing/2014/main" id="{082D66FC-BF56-EBB2-4BB1-747879F5C81A}"/>
              </a:ext>
            </a:extLst>
          </p:cNvPr>
          <p:cNvSpPr>
            <a:spLocks noGrp="1"/>
          </p:cNvSpPr>
          <p:nvPr>
            <p:ph type="body" sz="quarter" idx="10" hasCustomPrompt="1"/>
          </p:nvPr>
        </p:nvSpPr>
        <p:spPr>
          <a:xfrm rot="5400000">
            <a:off x="-885092" y="3034665"/>
            <a:ext cx="3139088" cy="430887"/>
          </a:xfrm>
        </p:spPr>
        <p:txBody>
          <a:bodyPr/>
          <a:lstStyle>
            <a:lvl1pPr marL="0" indent="0">
              <a:buNone/>
              <a:defRPr sz="2800">
                <a:solidFill>
                  <a:schemeClr val="bg1"/>
                </a:solidFill>
              </a:defRPr>
            </a:lvl1pPr>
          </a:lstStyle>
          <a:p>
            <a:pPr lvl="0"/>
            <a:r>
              <a:rPr lang="en-US" dirty="0"/>
              <a:t>Section break title</a:t>
            </a:r>
          </a:p>
        </p:txBody>
      </p:sp>
      <p:sp>
        <p:nvSpPr>
          <p:cNvPr id="7" name="Text Placeholder 6">
            <a:extLst>
              <a:ext uri="{FF2B5EF4-FFF2-40B4-BE49-F238E27FC236}">
                <a16:creationId xmlns:a16="http://schemas.microsoft.com/office/drawing/2014/main" id="{1705E217-56CB-D248-7CB9-C4DB129DDA75}"/>
              </a:ext>
            </a:extLst>
          </p:cNvPr>
          <p:cNvSpPr>
            <a:spLocks noGrp="1"/>
          </p:cNvSpPr>
          <p:nvPr>
            <p:ph type="body" sz="quarter" idx="11" hasCustomPrompt="1"/>
          </p:nvPr>
        </p:nvSpPr>
        <p:spPr>
          <a:xfrm>
            <a:off x="353786" y="275368"/>
            <a:ext cx="914400" cy="215444"/>
          </a:xfrm>
        </p:spPr>
        <p:txBody>
          <a:bodyPr/>
          <a:lstStyle>
            <a:lvl1pPr marL="0" indent="0">
              <a:buNone/>
              <a:defRPr sz="1400">
                <a:solidFill>
                  <a:schemeClr val="bg1"/>
                </a:solidFill>
                <a:latin typeface="Outfit" pitchFamily="2" charset="0"/>
              </a:defRPr>
            </a:lvl1pPr>
          </a:lstStyle>
          <a:p>
            <a:pPr lvl="0"/>
            <a:r>
              <a:rPr lang="en-US" dirty="0"/>
              <a:t>Section #</a:t>
            </a:r>
          </a:p>
        </p:txBody>
      </p:sp>
      <p:sp>
        <p:nvSpPr>
          <p:cNvPr id="9" name="TextBox 8">
            <a:extLst>
              <a:ext uri="{FF2B5EF4-FFF2-40B4-BE49-F238E27FC236}">
                <a16:creationId xmlns:a16="http://schemas.microsoft.com/office/drawing/2014/main" id="{FD5567A8-6828-2DA8-A2E8-8B0D9ACF990F}"/>
              </a:ext>
            </a:extLst>
          </p:cNvPr>
          <p:cNvSpPr txBox="1">
            <a:spLocks noChangeArrowheads="1"/>
          </p:cNvSpPr>
          <p:nvPr userDrawn="1"/>
        </p:nvSpPr>
        <p:spPr bwMode="auto">
          <a:xfrm>
            <a:off x="8989867" y="4944655"/>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Tree>
    <p:extLst>
      <p:ext uri="{BB962C8B-B14F-4D97-AF65-F5344CB8AC3E}">
        <p14:creationId xmlns:p14="http://schemas.microsoft.com/office/powerpoint/2010/main" val="281080477"/>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13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Slide 08">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25B49D-11E4-0B6F-380B-D7B0746B13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4" y="0"/>
            <a:ext cx="9144524" cy="5143499"/>
          </a:xfrm>
          <a:prstGeom prst="rect">
            <a:avLst/>
          </a:prstGeom>
        </p:spPr>
      </p:pic>
      <p:sp>
        <p:nvSpPr>
          <p:cNvPr id="11" name="TextBox 10">
            <a:extLst>
              <a:ext uri="{FF2B5EF4-FFF2-40B4-BE49-F238E27FC236}">
                <a16:creationId xmlns:a16="http://schemas.microsoft.com/office/drawing/2014/main" id="{D984838A-75B3-1F4D-B421-5D7DC1888534}"/>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pic>
        <p:nvPicPr>
          <p:cNvPr id="8" name="Picture 7" descr="Icon&#10;&#10;Description automatically generated with medium confidence">
            <a:extLst>
              <a:ext uri="{FF2B5EF4-FFF2-40B4-BE49-F238E27FC236}">
                <a16:creationId xmlns:a16="http://schemas.microsoft.com/office/drawing/2014/main" id="{86B980F0-4E5C-3040-9A5B-2FD52294C17E}"/>
              </a:ext>
            </a:extLst>
          </p:cNvPr>
          <p:cNvPicPr>
            <a:picLocks noChangeAspect="1"/>
          </p:cNvPicPr>
          <p:nvPr userDrawn="1"/>
        </p:nvPicPr>
        <p:blipFill>
          <a:blip r:embed="rId3" cstate="screen">
            <a:biLevel thresh="25000"/>
            <a:extLst>
              <a:ext uri="{28A0092B-C50C-407E-A947-70E740481C1C}">
                <a14:useLocalDpi xmlns:a14="http://schemas.microsoft.com/office/drawing/2010/main"/>
              </a:ext>
            </a:extLst>
          </a:blip>
          <a:stretch>
            <a:fillRect/>
          </a:stretch>
        </p:blipFill>
        <p:spPr>
          <a:xfrm>
            <a:off x="333375" y="4944655"/>
            <a:ext cx="375359" cy="131376"/>
          </a:xfrm>
          <a:prstGeom prst="rect">
            <a:avLst/>
          </a:prstGeom>
        </p:spPr>
      </p:pic>
      <p:sp>
        <p:nvSpPr>
          <p:cNvPr id="3" name="Rectangle 2">
            <a:extLst>
              <a:ext uri="{FF2B5EF4-FFF2-40B4-BE49-F238E27FC236}">
                <a16:creationId xmlns:a16="http://schemas.microsoft.com/office/drawing/2014/main" id="{11DB43CA-EF23-550B-24BD-5141F563274B}"/>
              </a:ext>
            </a:extLst>
          </p:cNvPr>
          <p:cNvSpPr/>
          <p:nvPr userDrawn="1"/>
        </p:nvSpPr>
        <p:spPr>
          <a:xfrm>
            <a:off x="0" y="0"/>
            <a:ext cx="1409866" cy="5143501"/>
          </a:xfrm>
          <a:prstGeom prst="rect">
            <a:avLst/>
          </a:prstGeom>
          <a:solidFill>
            <a:srgbClr val="FFD600"/>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pic>
        <p:nvPicPr>
          <p:cNvPr id="6" name="Graphic 5">
            <a:extLst>
              <a:ext uri="{FF2B5EF4-FFF2-40B4-BE49-F238E27FC236}">
                <a16:creationId xmlns:a16="http://schemas.microsoft.com/office/drawing/2014/main" id="{B2865EA4-EEF9-7558-CEC6-42181A65004E}"/>
              </a:ext>
            </a:extLst>
          </p:cNvPr>
          <p:cNvPicPr>
            <a:picLocks noChangeAspect="1"/>
          </p:cNvPicPr>
          <p:nvPr userDrawn="1"/>
        </p:nvPicPr>
        <p:blipFill>
          <a:blip r:embed="rId4" cstate="screen">
            <a:duotone>
              <a:prstClr val="black"/>
              <a:schemeClr val="tx2">
                <a:tint val="45000"/>
                <a:satMod val="400000"/>
              </a:schemeClr>
            </a:duotone>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6632" y="956089"/>
            <a:ext cx="464040" cy="464040"/>
          </a:xfrm>
          <a:prstGeom prst="rect">
            <a:avLst/>
          </a:prstGeom>
        </p:spPr>
      </p:pic>
      <p:sp>
        <p:nvSpPr>
          <p:cNvPr id="12" name="Text Placeholder 11">
            <a:extLst>
              <a:ext uri="{FF2B5EF4-FFF2-40B4-BE49-F238E27FC236}">
                <a16:creationId xmlns:a16="http://schemas.microsoft.com/office/drawing/2014/main" id="{082D66FC-BF56-EBB2-4BB1-747879F5C81A}"/>
              </a:ext>
            </a:extLst>
          </p:cNvPr>
          <p:cNvSpPr>
            <a:spLocks noGrp="1"/>
          </p:cNvSpPr>
          <p:nvPr>
            <p:ph type="body" sz="quarter" idx="10" hasCustomPrompt="1"/>
          </p:nvPr>
        </p:nvSpPr>
        <p:spPr>
          <a:xfrm rot="5400000">
            <a:off x="-885092" y="3034665"/>
            <a:ext cx="3139088" cy="430887"/>
          </a:xfrm>
        </p:spPr>
        <p:txBody>
          <a:bodyPr/>
          <a:lstStyle>
            <a:lvl1pPr marL="0" indent="0">
              <a:buNone/>
              <a:defRPr sz="2800">
                <a:solidFill>
                  <a:schemeClr val="tx1"/>
                </a:solidFill>
              </a:defRPr>
            </a:lvl1pPr>
          </a:lstStyle>
          <a:p>
            <a:pPr lvl="0"/>
            <a:r>
              <a:rPr lang="en-US" dirty="0"/>
              <a:t>Section break title</a:t>
            </a:r>
          </a:p>
        </p:txBody>
      </p:sp>
      <p:sp>
        <p:nvSpPr>
          <p:cNvPr id="7" name="Text Placeholder 6">
            <a:extLst>
              <a:ext uri="{FF2B5EF4-FFF2-40B4-BE49-F238E27FC236}">
                <a16:creationId xmlns:a16="http://schemas.microsoft.com/office/drawing/2014/main" id="{1705E217-56CB-D248-7CB9-C4DB129DDA75}"/>
              </a:ext>
            </a:extLst>
          </p:cNvPr>
          <p:cNvSpPr>
            <a:spLocks noGrp="1"/>
          </p:cNvSpPr>
          <p:nvPr>
            <p:ph type="body" sz="quarter" idx="11" hasCustomPrompt="1"/>
          </p:nvPr>
        </p:nvSpPr>
        <p:spPr>
          <a:xfrm>
            <a:off x="353786" y="275368"/>
            <a:ext cx="914400" cy="215444"/>
          </a:xfrm>
        </p:spPr>
        <p:txBody>
          <a:bodyPr/>
          <a:lstStyle>
            <a:lvl1pPr marL="0" indent="0">
              <a:buNone/>
              <a:defRPr sz="1400">
                <a:solidFill>
                  <a:schemeClr val="tx1"/>
                </a:solidFill>
                <a:latin typeface="Outfit" pitchFamily="2" charset="0"/>
              </a:defRPr>
            </a:lvl1pPr>
          </a:lstStyle>
          <a:p>
            <a:pPr lvl="0"/>
            <a:r>
              <a:rPr lang="en-US" dirty="0"/>
              <a:t>Section #</a:t>
            </a:r>
          </a:p>
        </p:txBody>
      </p:sp>
    </p:spTree>
    <p:extLst>
      <p:ext uri="{BB962C8B-B14F-4D97-AF65-F5344CB8AC3E}">
        <p14:creationId xmlns:p14="http://schemas.microsoft.com/office/powerpoint/2010/main" val="3075695000"/>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13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Slide 09">
    <p:bg>
      <p:bgPr>
        <a:solidFill>
          <a:schemeClr val="bg1"/>
        </a:solidFill>
        <a:effectLst/>
      </p:bgPr>
    </p:bg>
    <p:spTree>
      <p:nvGrpSpPr>
        <p:cNvPr id="1" name=""/>
        <p:cNvGrpSpPr/>
        <p:nvPr/>
      </p:nvGrpSpPr>
      <p:grpSpPr>
        <a:xfrm>
          <a:off x="0" y="0"/>
          <a:ext cx="0" cy="0"/>
          <a:chOff x="0" y="0"/>
          <a:chExt cx="0" cy="0"/>
        </a:xfrm>
      </p:grpSpPr>
      <p:pic>
        <p:nvPicPr>
          <p:cNvPr id="4" name="Picture 3" descr="A person looking at her phone&#10;&#10;Description automatically generated with medium confidence">
            <a:extLst>
              <a:ext uri="{FF2B5EF4-FFF2-40B4-BE49-F238E27FC236}">
                <a16:creationId xmlns:a16="http://schemas.microsoft.com/office/drawing/2014/main" id="{2BC4FD6D-EEBB-501F-41E1-55C468C9A6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726"/>
            <a:ext cx="9152389" cy="5156617"/>
          </a:xfrm>
          <a:prstGeom prst="rect">
            <a:avLst/>
          </a:prstGeom>
        </p:spPr>
      </p:pic>
      <p:sp>
        <p:nvSpPr>
          <p:cNvPr id="11" name="TextBox 10">
            <a:extLst>
              <a:ext uri="{FF2B5EF4-FFF2-40B4-BE49-F238E27FC236}">
                <a16:creationId xmlns:a16="http://schemas.microsoft.com/office/drawing/2014/main" id="{D984838A-75B3-1F4D-B421-5D7DC1888534}"/>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pic>
        <p:nvPicPr>
          <p:cNvPr id="8" name="Picture 7" descr="Icon&#10;&#10;Description automatically generated with medium confidence">
            <a:extLst>
              <a:ext uri="{FF2B5EF4-FFF2-40B4-BE49-F238E27FC236}">
                <a16:creationId xmlns:a16="http://schemas.microsoft.com/office/drawing/2014/main" id="{86B980F0-4E5C-3040-9A5B-2FD52294C17E}"/>
              </a:ext>
            </a:extLst>
          </p:cNvPr>
          <p:cNvPicPr>
            <a:picLocks noChangeAspect="1"/>
          </p:cNvPicPr>
          <p:nvPr userDrawn="1"/>
        </p:nvPicPr>
        <p:blipFill>
          <a:blip r:embed="rId3" cstate="screen">
            <a:biLevel thresh="25000"/>
            <a:extLst>
              <a:ext uri="{28A0092B-C50C-407E-A947-70E740481C1C}">
                <a14:useLocalDpi xmlns:a14="http://schemas.microsoft.com/office/drawing/2010/main"/>
              </a:ext>
            </a:extLst>
          </a:blip>
          <a:stretch>
            <a:fillRect/>
          </a:stretch>
        </p:blipFill>
        <p:spPr>
          <a:xfrm>
            <a:off x="333375" y="4944655"/>
            <a:ext cx="375359" cy="131376"/>
          </a:xfrm>
          <a:prstGeom prst="rect">
            <a:avLst/>
          </a:prstGeom>
        </p:spPr>
      </p:pic>
      <p:sp>
        <p:nvSpPr>
          <p:cNvPr id="3" name="Rectangle 2">
            <a:extLst>
              <a:ext uri="{FF2B5EF4-FFF2-40B4-BE49-F238E27FC236}">
                <a16:creationId xmlns:a16="http://schemas.microsoft.com/office/drawing/2014/main" id="{11DB43CA-EF23-550B-24BD-5141F563274B}"/>
              </a:ext>
            </a:extLst>
          </p:cNvPr>
          <p:cNvSpPr/>
          <p:nvPr userDrawn="1"/>
        </p:nvSpPr>
        <p:spPr>
          <a:xfrm>
            <a:off x="0" y="1"/>
            <a:ext cx="1409866" cy="5143500"/>
          </a:xfrm>
          <a:prstGeom prst="rect">
            <a:avLst/>
          </a:prstGeom>
          <a:solidFill>
            <a:srgbClr val="FA618D"/>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pic>
        <p:nvPicPr>
          <p:cNvPr id="6" name="Graphic 5">
            <a:extLst>
              <a:ext uri="{FF2B5EF4-FFF2-40B4-BE49-F238E27FC236}">
                <a16:creationId xmlns:a16="http://schemas.microsoft.com/office/drawing/2014/main" id="{B2865EA4-EEF9-7558-CEC6-42181A65004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6632" y="956089"/>
            <a:ext cx="464040" cy="464040"/>
          </a:xfrm>
          <a:prstGeom prst="rect">
            <a:avLst/>
          </a:prstGeom>
        </p:spPr>
      </p:pic>
      <p:sp>
        <p:nvSpPr>
          <p:cNvPr id="12" name="Text Placeholder 11">
            <a:extLst>
              <a:ext uri="{FF2B5EF4-FFF2-40B4-BE49-F238E27FC236}">
                <a16:creationId xmlns:a16="http://schemas.microsoft.com/office/drawing/2014/main" id="{082D66FC-BF56-EBB2-4BB1-747879F5C81A}"/>
              </a:ext>
            </a:extLst>
          </p:cNvPr>
          <p:cNvSpPr>
            <a:spLocks noGrp="1"/>
          </p:cNvSpPr>
          <p:nvPr>
            <p:ph type="body" sz="quarter" idx="10" hasCustomPrompt="1"/>
          </p:nvPr>
        </p:nvSpPr>
        <p:spPr>
          <a:xfrm rot="5400000">
            <a:off x="-885092" y="3034665"/>
            <a:ext cx="3139088" cy="430887"/>
          </a:xfrm>
        </p:spPr>
        <p:txBody>
          <a:bodyPr/>
          <a:lstStyle>
            <a:lvl1pPr marL="0" indent="0">
              <a:buNone/>
              <a:defRPr sz="2800">
                <a:solidFill>
                  <a:schemeClr val="bg1"/>
                </a:solidFill>
              </a:defRPr>
            </a:lvl1pPr>
          </a:lstStyle>
          <a:p>
            <a:pPr lvl="0"/>
            <a:r>
              <a:rPr lang="en-US" dirty="0"/>
              <a:t>Section break title</a:t>
            </a:r>
          </a:p>
        </p:txBody>
      </p:sp>
      <p:sp>
        <p:nvSpPr>
          <p:cNvPr id="7" name="Text Placeholder 6">
            <a:extLst>
              <a:ext uri="{FF2B5EF4-FFF2-40B4-BE49-F238E27FC236}">
                <a16:creationId xmlns:a16="http://schemas.microsoft.com/office/drawing/2014/main" id="{1705E217-56CB-D248-7CB9-C4DB129DDA75}"/>
              </a:ext>
            </a:extLst>
          </p:cNvPr>
          <p:cNvSpPr>
            <a:spLocks noGrp="1"/>
          </p:cNvSpPr>
          <p:nvPr>
            <p:ph type="body" sz="quarter" idx="11" hasCustomPrompt="1"/>
          </p:nvPr>
        </p:nvSpPr>
        <p:spPr>
          <a:xfrm>
            <a:off x="353786" y="275368"/>
            <a:ext cx="914400" cy="215444"/>
          </a:xfrm>
        </p:spPr>
        <p:txBody>
          <a:bodyPr/>
          <a:lstStyle>
            <a:lvl1pPr marL="0" indent="0">
              <a:buNone/>
              <a:defRPr sz="1400">
                <a:solidFill>
                  <a:schemeClr val="bg1"/>
                </a:solidFill>
                <a:latin typeface="Outfit" pitchFamily="2" charset="0"/>
              </a:defRPr>
            </a:lvl1pPr>
          </a:lstStyle>
          <a:p>
            <a:pPr lvl="0"/>
            <a:r>
              <a:rPr lang="en-US" dirty="0"/>
              <a:t>Section #</a:t>
            </a:r>
          </a:p>
        </p:txBody>
      </p:sp>
    </p:spTree>
    <p:extLst>
      <p:ext uri="{BB962C8B-B14F-4D97-AF65-F5344CB8AC3E}">
        <p14:creationId xmlns:p14="http://schemas.microsoft.com/office/powerpoint/2010/main" val="1938036631"/>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13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984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A6DE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51718"/>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ue Quote">
    <p:bg>
      <p:bgPr>
        <a:solidFill>
          <a:srgbClr val="0A6DE6"/>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1385711" y="968089"/>
            <a:ext cx="6524978" cy="2725662"/>
          </a:xfrm>
          <a:noFill/>
        </p:spPr>
        <p:txBody>
          <a:bodyPr lIns="457200" tIns="457200" rIns="457200" bIns="457200" anchor="ctr">
            <a:noAutofit/>
          </a:bodyPr>
          <a:lstStyle>
            <a:lvl1pPr marL="0" indent="-112713" algn="l">
              <a:lnSpc>
                <a:spcPct val="100000"/>
              </a:lnSpc>
              <a:spcBef>
                <a:spcPts val="1200"/>
              </a:spcBef>
              <a:defRPr sz="2400" b="0" i="0">
                <a:solidFill>
                  <a:schemeClr val="bg1"/>
                </a:solidFill>
                <a:latin typeface="Outfit" pitchFamily="2" charset="0"/>
                <a:ea typeface="Sharp Sans" pitchFamily="2" charset="77"/>
                <a:cs typeface="Sharp Sans" pitchFamily="2" charset="77"/>
              </a:defRPr>
            </a:lvl1pPr>
          </a:lstStyle>
          <a:p>
            <a:r>
              <a:rPr lang="en-US" dirty="0"/>
              <a:t>Click to edit master title style</a:t>
            </a:r>
          </a:p>
        </p:txBody>
      </p:sp>
      <p:sp>
        <p:nvSpPr>
          <p:cNvPr id="10" name="Text Placeholder 4"/>
          <p:cNvSpPr>
            <a:spLocks noGrp="1"/>
          </p:cNvSpPr>
          <p:nvPr>
            <p:ph type="body" sz="quarter" idx="11" hasCustomPrompt="1"/>
          </p:nvPr>
        </p:nvSpPr>
        <p:spPr bwMode="gray">
          <a:xfrm>
            <a:off x="2255387" y="3959968"/>
            <a:ext cx="4582258" cy="215444"/>
          </a:xfrm>
          <a:noFill/>
        </p:spPr>
        <p:txBody>
          <a:bodyPr/>
          <a:lstStyle>
            <a:lvl1pPr marL="0" indent="0" algn="r">
              <a:buNone/>
              <a:defRPr sz="1400" b="0" i="0">
                <a:solidFill>
                  <a:schemeClr val="bg1"/>
                </a:solidFill>
                <a:latin typeface="Outfit Light" pitchFamily="2" charset="0"/>
                <a:ea typeface="Roboto Light" pitchFamily="2" charset="0"/>
              </a:defRPr>
            </a:lvl1pPr>
          </a:lstStyle>
          <a:p>
            <a:pPr lvl="0"/>
            <a:r>
              <a:rPr lang="en-US" dirty="0"/>
              <a:t>Click to edit master text styles</a:t>
            </a:r>
          </a:p>
        </p:txBody>
      </p:sp>
      <p:sp>
        <p:nvSpPr>
          <p:cNvPr id="11" name="TextBox 10">
            <a:extLst>
              <a:ext uri="{FF2B5EF4-FFF2-40B4-BE49-F238E27FC236}">
                <a16:creationId xmlns:a16="http://schemas.microsoft.com/office/drawing/2014/main" id="{4147EDB0-D2AE-514A-9935-8369FB00F555}"/>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pic>
        <p:nvPicPr>
          <p:cNvPr id="3" name="Picture 5">
            <a:extLst>
              <a:ext uri="{FF2B5EF4-FFF2-40B4-BE49-F238E27FC236}">
                <a16:creationId xmlns:a16="http://schemas.microsoft.com/office/drawing/2014/main" id="{538D6B52-91DA-1261-5B83-90E39EB9D8D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058130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e 01">
    <p:bg>
      <p:bgPr>
        <a:solidFill>
          <a:schemeClr val="accent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2159D9-1F6B-FD8A-E187-CFBFF981A0D0}"/>
              </a:ext>
            </a:extLst>
          </p:cNvPr>
          <p:cNvSpPr>
            <a:spLocks noGrp="1"/>
          </p:cNvSpPr>
          <p:nvPr>
            <p:ph type="body" sz="quarter" idx="10"/>
          </p:nvPr>
        </p:nvSpPr>
        <p:spPr>
          <a:xfrm>
            <a:off x="1031308" y="2036715"/>
            <a:ext cx="7081384" cy="1661993"/>
          </a:xfrm>
        </p:spPr>
        <p:txBody>
          <a:bodyPr/>
          <a:lstStyle>
            <a:lvl1pPr marL="0" indent="0" algn="ctr">
              <a:buNone/>
              <a:defRPr sz="5400">
                <a:solidFill>
                  <a:schemeClr val="bg1"/>
                </a:solidFill>
              </a:defRPr>
            </a:lvl1pPr>
          </a:lstStyle>
          <a:p>
            <a:pPr lvl="0"/>
            <a:r>
              <a:rPr lang="en-US"/>
              <a:t>Click to edit Master text styles</a:t>
            </a:r>
          </a:p>
        </p:txBody>
      </p:sp>
      <p:sp>
        <p:nvSpPr>
          <p:cNvPr id="2" name="TextBox 1">
            <a:extLst>
              <a:ext uri="{FF2B5EF4-FFF2-40B4-BE49-F238E27FC236}">
                <a16:creationId xmlns:a16="http://schemas.microsoft.com/office/drawing/2014/main" id="{48947EA6-6889-94F7-06F8-C86A576A32DD}"/>
              </a:ext>
            </a:extLst>
          </p:cNvPr>
          <p:cNvSpPr txBox="1">
            <a:spLocks noChangeArrowheads="1"/>
          </p:cNvSpPr>
          <p:nvPr userDrawn="1"/>
        </p:nvSpPr>
        <p:spPr bwMode="auto">
          <a:xfrm>
            <a:off x="8973992" y="4982755"/>
            <a:ext cx="92075" cy="147637"/>
          </a:xfrm>
          <a:prstGeom prst="rect">
            <a:avLst/>
          </a:prstGeom>
          <a:solidFill>
            <a:schemeClr val="accent1"/>
          </a:solidFill>
          <a:ln>
            <a:noFill/>
          </a:ln>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pic>
        <p:nvPicPr>
          <p:cNvPr id="5" name="Picture 5">
            <a:extLst>
              <a:ext uri="{FF2B5EF4-FFF2-40B4-BE49-F238E27FC236}">
                <a16:creationId xmlns:a16="http://schemas.microsoft.com/office/drawing/2014/main" id="{F339A2EA-99E5-0787-9FFE-0AAAC953D9C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42084914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Only 07">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917372" y="416439"/>
            <a:ext cx="5883730" cy="332531"/>
          </a:xfrm>
          <a:prstGeom prst="rect">
            <a:avLst/>
          </a:prstGeom>
          <a:noFill/>
        </p:spPr>
        <p:txBody>
          <a:bodyPr vert="horz" wrap="square" lIns="0" tIns="0" rIns="0" bIns="0" rtlCol="0" anchor="t" anchorCtr="0">
            <a:noAutofit/>
          </a:bodyPr>
          <a:lstStyle>
            <a:lvl1pPr>
              <a:lnSpc>
                <a:spcPct val="90000"/>
              </a:lnSpc>
              <a:spcBef>
                <a:spcPts val="0"/>
              </a:spcBef>
              <a:defRPr lang="en-US" sz="4800" b="0" i="0" baseline="0" dirty="0">
                <a:solidFill>
                  <a:schemeClr val="tx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13" name="Text Placeholder 6">
            <a:extLst>
              <a:ext uri="{FF2B5EF4-FFF2-40B4-BE49-F238E27FC236}">
                <a16:creationId xmlns:a16="http://schemas.microsoft.com/office/drawing/2014/main" id="{AF2DCD86-18DA-A648-9C57-FD1893EB6A6D}"/>
              </a:ext>
            </a:extLst>
          </p:cNvPr>
          <p:cNvSpPr>
            <a:spLocks noGrp="1"/>
          </p:cNvSpPr>
          <p:nvPr>
            <p:ph type="body" sz="quarter" idx="10" hasCustomPrompt="1"/>
          </p:nvPr>
        </p:nvSpPr>
        <p:spPr bwMode="gray">
          <a:xfrm>
            <a:off x="2917370" y="2293070"/>
            <a:ext cx="2734898"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4" name="Text Placeholder 6">
            <a:extLst>
              <a:ext uri="{FF2B5EF4-FFF2-40B4-BE49-F238E27FC236}">
                <a16:creationId xmlns:a16="http://schemas.microsoft.com/office/drawing/2014/main" id="{AF384CCB-6F5D-D542-A145-6E12853D6917}"/>
              </a:ext>
            </a:extLst>
          </p:cNvPr>
          <p:cNvSpPr>
            <a:spLocks noGrp="1"/>
          </p:cNvSpPr>
          <p:nvPr>
            <p:ph type="body" sz="quarter" idx="11" hasCustomPrompt="1"/>
          </p:nvPr>
        </p:nvSpPr>
        <p:spPr bwMode="gray">
          <a:xfrm>
            <a:off x="2917370" y="2504112"/>
            <a:ext cx="2734898"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5" name="Text Placeholder 6">
            <a:extLst>
              <a:ext uri="{FF2B5EF4-FFF2-40B4-BE49-F238E27FC236}">
                <a16:creationId xmlns:a16="http://schemas.microsoft.com/office/drawing/2014/main" id="{B8DB5F86-9013-37F9-07A4-BC39B7B47127}"/>
              </a:ext>
            </a:extLst>
          </p:cNvPr>
          <p:cNvSpPr>
            <a:spLocks noGrp="1"/>
          </p:cNvSpPr>
          <p:nvPr>
            <p:ph type="body" sz="quarter" idx="12" hasCustomPrompt="1"/>
          </p:nvPr>
        </p:nvSpPr>
        <p:spPr bwMode="gray">
          <a:xfrm>
            <a:off x="2917370" y="2715153"/>
            <a:ext cx="2734898"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pic>
        <p:nvPicPr>
          <p:cNvPr id="4" name="Graphic 3">
            <a:extLst>
              <a:ext uri="{FF2B5EF4-FFF2-40B4-BE49-F238E27FC236}">
                <a16:creationId xmlns:a16="http://schemas.microsoft.com/office/drawing/2014/main" id="{9D78C7E0-E523-3AB6-DEEF-0A44B475430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52379" y="543658"/>
            <a:ext cx="1105595" cy="393592"/>
          </a:xfrm>
          <a:prstGeom prst="rect">
            <a:avLst/>
          </a:prstGeom>
        </p:spPr>
      </p:pic>
      <p:sp>
        <p:nvSpPr>
          <p:cNvPr id="3" name="Text Box 38">
            <a:extLst>
              <a:ext uri="{FF2B5EF4-FFF2-40B4-BE49-F238E27FC236}">
                <a16:creationId xmlns:a16="http://schemas.microsoft.com/office/drawing/2014/main" id="{E54A071C-710B-214F-44F8-67DF6DA5E7B8}"/>
              </a:ext>
            </a:extLst>
          </p:cNvPr>
          <p:cNvSpPr txBox="1">
            <a:spLocks noChangeArrowheads="1"/>
          </p:cNvSpPr>
          <p:nvPr userDrawn="1"/>
        </p:nvSpPr>
        <p:spPr bwMode="gray">
          <a:xfrm>
            <a:off x="495299" y="4953553"/>
            <a:ext cx="2079783" cy="13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925513">
              <a:defRPr>
                <a:solidFill>
                  <a:schemeClr val="tx1"/>
                </a:solidFill>
                <a:latin typeface="Roboto Light" panose="02000000000000000000" pitchFamily="2" charset="0"/>
              </a:defRPr>
            </a:lvl1pPr>
            <a:lvl2pPr marL="742950" indent="-285750" defTabSz="925513">
              <a:defRPr>
                <a:solidFill>
                  <a:schemeClr val="tx1"/>
                </a:solidFill>
                <a:latin typeface="Roboto Light" panose="02000000000000000000" pitchFamily="2" charset="0"/>
              </a:defRPr>
            </a:lvl2pPr>
            <a:lvl3pPr marL="1143000" indent="-228600" defTabSz="925513">
              <a:defRPr>
                <a:solidFill>
                  <a:schemeClr val="tx1"/>
                </a:solidFill>
                <a:latin typeface="Roboto Light" panose="02000000000000000000" pitchFamily="2" charset="0"/>
              </a:defRPr>
            </a:lvl3pPr>
            <a:lvl4pPr marL="1600200" indent="-228600" defTabSz="925513">
              <a:defRPr>
                <a:solidFill>
                  <a:schemeClr val="tx1"/>
                </a:solidFill>
                <a:latin typeface="Roboto Light" panose="02000000000000000000" pitchFamily="2" charset="0"/>
              </a:defRPr>
            </a:lvl4pPr>
            <a:lvl5pPr marL="2057400" indent="-228600" defTabSz="925513">
              <a:defRPr>
                <a:solidFill>
                  <a:schemeClr val="tx1"/>
                </a:solidFill>
                <a:latin typeface="Roboto Light" panose="02000000000000000000" pitchFamily="2" charset="0"/>
              </a:defRPr>
            </a:lvl5pPr>
            <a:lvl6pPr marL="2514600" indent="-228600" defTabSz="925513" fontAlgn="base">
              <a:spcBef>
                <a:spcPct val="0"/>
              </a:spcBef>
              <a:spcAft>
                <a:spcPct val="0"/>
              </a:spcAft>
              <a:defRPr>
                <a:solidFill>
                  <a:schemeClr val="tx1"/>
                </a:solidFill>
                <a:latin typeface="Roboto Light" panose="02000000000000000000" pitchFamily="2" charset="0"/>
              </a:defRPr>
            </a:lvl6pPr>
            <a:lvl7pPr marL="2971800" indent="-228600" defTabSz="925513" fontAlgn="base">
              <a:spcBef>
                <a:spcPct val="0"/>
              </a:spcBef>
              <a:spcAft>
                <a:spcPct val="0"/>
              </a:spcAft>
              <a:defRPr>
                <a:solidFill>
                  <a:schemeClr val="tx1"/>
                </a:solidFill>
                <a:latin typeface="Roboto Light" panose="02000000000000000000" pitchFamily="2" charset="0"/>
              </a:defRPr>
            </a:lvl7pPr>
            <a:lvl8pPr marL="3429000" indent="-228600" defTabSz="925513" fontAlgn="base">
              <a:spcBef>
                <a:spcPct val="0"/>
              </a:spcBef>
              <a:spcAft>
                <a:spcPct val="0"/>
              </a:spcAft>
              <a:defRPr>
                <a:solidFill>
                  <a:schemeClr val="tx1"/>
                </a:solidFill>
                <a:latin typeface="Roboto Light" panose="02000000000000000000" pitchFamily="2" charset="0"/>
              </a:defRPr>
            </a:lvl8pPr>
            <a:lvl9pPr marL="3886200" indent="-228600" defTabSz="925513" fontAlgn="base">
              <a:spcBef>
                <a:spcPct val="0"/>
              </a:spcBef>
              <a:spcAft>
                <a:spcPct val="0"/>
              </a:spcAft>
              <a:defRPr>
                <a:solidFill>
                  <a:schemeClr val="tx1"/>
                </a:solidFill>
                <a:latin typeface="Roboto Light" panose="02000000000000000000" pitchFamily="2" charset="0"/>
              </a:defRPr>
            </a:lvl9pPr>
          </a:lstStyle>
          <a:p>
            <a:pPr eaLnBrk="1" hangingPunct="1">
              <a:lnSpc>
                <a:spcPct val="110000"/>
              </a:lnSpc>
              <a:defRPr/>
            </a:pPr>
            <a:r>
              <a:rPr lang="en-US" altLang="en-US" sz="400" b="0" i="0" dirty="0">
                <a:latin typeface="Outfit ExtraLight" pitchFamily="2" charset="0"/>
                <a:ea typeface="Roboto Regular" panose="02000000000000000000" pitchFamily="2" charset="0"/>
                <a:cs typeface="Roboto Light" panose="02000000000000000000" pitchFamily="2" charset="0"/>
              </a:rPr>
              <a:t>© 2023 Fair Isaac Corporation. Confidential. This presentation is provided for the recipient </a:t>
            </a:r>
            <a:r>
              <a:rPr lang="en-US" altLang="en-US" sz="400" dirty="0">
                <a:latin typeface="Outfit ExtraLight" pitchFamily="2" charset="0"/>
                <a:ea typeface="Roboto Regular" panose="02000000000000000000" pitchFamily="2" charset="0"/>
                <a:cs typeface="Roboto Light" panose="02000000000000000000" pitchFamily="2" charset="0"/>
              </a:rPr>
              <a:t>only</a:t>
            </a:r>
            <a:r>
              <a:rPr lang="en-US" altLang="en-US" sz="400" b="0" i="0" dirty="0">
                <a:latin typeface="Outfit ExtraLight" pitchFamily="2" charset="0"/>
                <a:ea typeface="Roboto Regular" panose="02000000000000000000" pitchFamily="2" charset="0"/>
                <a:cs typeface="Roboto Light" panose="02000000000000000000" pitchFamily="2" charset="0"/>
              </a:rPr>
              <a:t> and cannot be reproduced or shared without Fair Isaac Corporation’s express consent.</a:t>
            </a:r>
          </a:p>
        </p:txBody>
      </p:sp>
    </p:spTree>
    <p:extLst>
      <p:ext uri="{BB962C8B-B14F-4D97-AF65-F5344CB8AC3E}">
        <p14:creationId xmlns:p14="http://schemas.microsoft.com/office/powerpoint/2010/main" val="4631536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e 02">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2159D9-1F6B-FD8A-E187-CFBFF981A0D0}"/>
              </a:ext>
            </a:extLst>
          </p:cNvPr>
          <p:cNvSpPr>
            <a:spLocks noGrp="1"/>
          </p:cNvSpPr>
          <p:nvPr>
            <p:ph type="body" sz="quarter" idx="10"/>
          </p:nvPr>
        </p:nvSpPr>
        <p:spPr>
          <a:xfrm>
            <a:off x="1031308" y="2036715"/>
            <a:ext cx="7081384" cy="1661993"/>
          </a:xfrm>
        </p:spPr>
        <p:txBody>
          <a:bodyPr/>
          <a:lstStyle>
            <a:lvl1pPr marL="0" indent="0" algn="ctr">
              <a:buNone/>
              <a:defRPr sz="5400">
                <a:solidFill>
                  <a:schemeClr val="accent1"/>
                </a:solidFill>
              </a:defRPr>
            </a:lvl1pPr>
          </a:lstStyle>
          <a:p>
            <a:pPr lvl="0"/>
            <a:r>
              <a:rPr lang="en-US"/>
              <a:t>Click to edit Master text styles</a:t>
            </a:r>
          </a:p>
        </p:txBody>
      </p:sp>
      <p:pic>
        <p:nvPicPr>
          <p:cNvPr id="3" name="Picture 5">
            <a:extLst>
              <a:ext uri="{FF2B5EF4-FFF2-40B4-BE49-F238E27FC236}">
                <a16:creationId xmlns:a16="http://schemas.microsoft.com/office/drawing/2014/main" id="{4D1E3694-262F-FC67-ED89-4BB8A84D8F8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1747864276"/>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e 03">
    <p:bg>
      <p:bgPr>
        <a:solidFill>
          <a:schemeClr val="accent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2159D9-1F6B-FD8A-E187-CFBFF981A0D0}"/>
              </a:ext>
            </a:extLst>
          </p:cNvPr>
          <p:cNvSpPr>
            <a:spLocks noGrp="1"/>
          </p:cNvSpPr>
          <p:nvPr>
            <p:ph type="body" sz="quarter" idx="10"/>
          </p:nvPr>
        </p:nvSpPr>
        <p:spPr>
          <a:xfrm>
            <a:off x="1031308" y="2135222"/>
            <a:ext cx="7081384" cy="677108"/>
          </a:xfrm>
        </p:spPr>
        <p:txBody>
          <a:bodyPr/>
          <a:lstStyle>
            <a:lvl1pPr marL="0" indent="0" algn="ctr">
              <a:buNone/>
              <a:defRPr sz="4400">
                <a:solidFill>
                  <a:schemeClr val="bg1"/>
                </a:solidFill>
              </a:defRPr>
            </a:lvl1pPr>
          </a:lstStyle>
          <a:p>
            <a:pPr lvl="0"/>
            <a:r>
              <a:rPr lang="en-US"/>
              <a:t>Click to edit Master text styles</a:t>
            </a:r>
          </a:p>
        </p:txBody>
      </p:sp>
      <p:sp>
        <p:nvSpPr>
          <p:cNvPr id="3" name="Text Placeholder 3">
            <a:extLst>
              <a:ext uri="{FF2B5EF4-FFF2-40B4-BE49-F238E27FC236}">
                <a16:creationId xmlns:a16="http://schemas.microsoft.com/office/drawing/2014/main" id="{9479F075-08E6-B2EA-D0EC-A261FDBC22D4}"/>
              </a:ext>
            </a:extLst>
          </p:cNvPr>
          <p:cNvSpPr>
            <a:spLocks noGrp="1"/>
          </p:cNvSpPr>
          <p:nvPr>
            <p:ph type="body" sz="quarter" idx="11"/>
          </p:nvPr>
        </p:nvSpPr>
        <p:spPr>
          <a:xfrm>
            <a:off x="1031308" y="1416770"/>
            <a:ext cx="7081384" cy="369332"/>
          </a:xfrm>
        </p:spPr>
        <p:txBody>
          <a:bodyPr/>
          <a:lstStyle>
            <a:lvl1pPr marL="0" indent="0" algn="ctr">
              <a:buNone/>
              <a:defRPr sz="2400">
                <a:solidFill>
                  <a:schemeClr val="bg1"/>
                </a:solidFill>
              </a:defRPr>
            </a:lvl1pPr>
          </a:lstStyle>
          <a:p>
            <a:pPr lvl="0"/>
            <a:r>
              <a:rPr lang="en-US"/>
              <a:t>Click to edit Master text styles</a:t>
            </a:r>
          </a:p>
        </p:txBody>
      </p:sp>
      <p:sp>
        <p:nvSpPr>
          <p:cNvPr id="2" name="TextBox 1">
            <a:extLst>
              <a:ext uri="{FF2B5EF4-FFF2-40B4-BE49-F238E27FC236}">
                <a16:creationId xmlns:a16="http://schemas.microsoft.com/office/drawing/2014/main" id="{0E2714B8-41DB-7FA3-3C64-3A8ECCE0315E}"/>
              </a:ext>
            </a:extLst>
          </p:cNvPr>
          <p:cNvSpPr txBox="1">
            <a:spLocks noChangeArrowheads="1"/>
          </p:cNvSpPr>
          <p:nvPr userDrawn="1"/>
        </p:nvSpPr>
        <p:spPr bwMode="auto">
          <a:xfrm>
            <a:off x="8973992" y="4982755"/>
            <a:ext cx="92075" cy="147637"/>
          </a:xfrm>
          <a:prstGeom prst="rect">
            <a:avLst/>
          </a:prstGeom>
          <a:solidFill>
            <a:schemeClr val="accent1"/>
          </a:solidFill>
          <a:ln>
            <a:noFill/>
          </a:ln>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pic>
        <p:nvPicPr>
          <p:cNvPr id="5" name="Picture 5">
            <a:extLst>
              <a:ext uri="{FF2B5EF4-FFF2-40B4-BE49-F238E27FC236}">
                <a16:creationId xmlns:a16="http://schemas.microsoft.com/office/drawing/2014/main" id="{B59ED437-288A-BB78-7E25-B7D5323C0AA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4234894431"/>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e 04">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2159D9-1F6B-FD8A-E187-CFBFF981A0D0}"/>
              </a:ext>
            </a:extLst>
          </p:cNvPr>
          <p:cNvSpPr>
            <a:spLocks noGrp="1"/>
          </p:cNvSpPr>
          <p:nvPr>
            <p:ph type="body" sz="quarter" idx="10"/>
          </p:nvPr>
        </p:nvSpPr>
        <p:spPr>
          <a:xfrm>
            <a:off x="1031308" y="2135222"/>
            <a:ext cx="7081384" cy="677108"/>
          </a:xfrm>
        </p:spPr>
        <p:txBody>
          <a:bodyPr/>
          <a:lstStyle>
            <a:lvl1pPr marL="0" indent="0" algn="ctr">
              <a:buNone/>
              <a:defRPr sz="4400">
                <a:solidFill>
                  <a:schemeClr val="accent1"/>
                </a:solidFill>
              </a:defRPr>
            </a:lvl1pPr>
          </a:lstStyle>
          <a:p>
            <a:pPr lvl="0"/>
            <a:r>
              <a:rPr lang="en-US"/>
              <a:t>Click to edit Master text styles</a:t>
            </a:r>
          </a:p>
        </p:txBody>
      </p:sp>
      <p:sp>
        <p:nvSpPr>
          <p:cNvPr id="3" name="Text Placeholder 3">
            <a:extLst>
              <a:ext uri="{FF2B5EF4-FFF2-40B4-BE49-F238E27FC236}">
                <a16:creationId xmlns:a16="http://schemas.microsoft.com/office/drawing/2014/main" id="{9479F075-08E6-B2EA-D0EC-A261FDBC22D4}"/>
              </a:ext>
            </a:extLst>
          </p:cNvPr>
          <p:cNvSpPr>
            <a:spLocks noGrp="1"/>
          </p:cNvSpPr>
          <p:nvPr>
            <p:ph type="body" sz="quarter" idx="11"/>
          </p:nvPr>
        </p:nvSpPr>
        <p:spPr>
          <a:xfrm>
            <a:off x="1031308" y="1416770"/>
            <a:ext cx="7081384" cy="369332"/>
          </a:xfrm>
        </p:spPr>
        <p:txBody>
          <a:bodyPr/>
          <a:lstStyle>
            <a:lvl1pPr marL="0" indent="0" algn="ctr">
              <a:buNone/>
              <a:defRPr sz="2400">
                <a:solidFill>
                  <a:schemeClr val="tx1"/>
                </a:solidFill>
              </a:defRPr>
            </a:lvl1pPr>
          </a:lstStyle>
          <a:p>
            <a:pPr lvl="0"/>
            <a:r>
              <a:rPr lang="en-US"/>
              <a:t>Click to edit Master text styles</a:t>
            </a:r>
          </a:p>
        </p:txBody>
      </p:sp>
      <p:pic>
        <p:nvPicPr>
          <p:cNvPr id="5" name="Picture 5">
            <a:extLst>
              <a:ext uri="{FF2B5EF4-FFF2-40B4-BE49-F238E27FC236}">
                <a16:creationId xmlns:a16="http://schemas.microsoft.com/office/drawing/2014/main" id="{EDCB942B-7290-203C-3E75-2DD876713E4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28907" y="4927000"/>
            <a:ext cx="369028" cy="131374"/>
          </a:xfrm>
          <a:prstGeom prst="rect">
            <a:avLst/>
          </a:prstGeom>
        </p:spPr>
      </p:pic>
    </p:spTree>
    <p:extLst>
      <p:ext uri="{BB962C8B-B14F-4D97-AF65-F5344CB8AC3E}">
        <p14:creationId xmlns:p14="http://schemas.microsoft.com/office/powerpoint/2010/main" val="292897177"/>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246221"/>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88102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pic>
        <p:nvPicPr>
          <p:cNvPr id="2" name="Picture 1"/>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8072"/>
          </a:xfrm>
          <a:prstGeom prst="rect">
            <a:avLst/>
          </a:prstGeom>
        </p:spPr>
      </p:pic>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2" name="Title 1"/>
          <p:cNvSpPr>
            <a:spLocks noGrp="1"/>
          </p:cNvSpPr>
          <p:nvPr>
            <p:ph type="ctrTitle" hasCustomPrompt="1"/>
          </p:nvPr>
        </p:nvSpPr>
        <p:spPr bwMode="gray">
          <a:xfrm>
            <a:off x="384048" y="2931949"/>
            <a:ext cx="1992212" cy="517065"/>
          </a:xfrm>
          <a:solidFill>
            <a:schemeClr val="bg1"/>
          </a:solidFill>
        </p:spPr>
        <p:txBody>
          <a:bodyPr vert="horz" wrap="none" lIns="137160" tIns="64008" rIns="137160" bIns="64008" rtlCol="0" anchor="ctr" anchorCtr="0">
            <a:spAutoFit/>
          </a:bodyPr>
          <a:lstStyle>
            <a:lvl1pPr algn="l">
              <a:defRPr lang="en-US" sz="2800" b="0" i="0" dirty="0">
                <a:solidFill>
                  <a:schemeClr val="tx2">
                    <a:lumMod val="75000"/>
                  </a:schemeClr>
                </a:solidFill>
                <a:latin typeface="Roboto" charset="0"/>
                <a:ea typeface="Roboto" charset="0"/>
                <a:cs typeface="Roboto" charset="0"/>
              </a:defRPr>
            </a:lvl1pPr>
          </a:lstStyle>
          <a:p>
            <a:pPr marL="0" lvl="0" indent="0"/>
            <a:r>
              <a:rPr lang="en-US" dirty="0"/>
              <a:t>Thank You</a:t>
            </a:r>
          </a:p>
        </p:txBody>
      </p:sp>
      <p:sp>
        <p:nvSpPr>
          <p:cNvPr id="19" name="Text Placeholder 6"/>
          <p:cNvSpPr>
            <a:spLocks noGrp="1"/>
          </p:cNvSpPr>
          <p:nvPr>
            <p:ph type="body" sz="quarter" idx="12" hasCustomPrompt="1"/>
          </p:nvPr>
        </p:nvSpPr>
        <p:spPr bwMode="gray">
          <a:xfrm>
            <a:off x="380999" y="3934460"/>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20" name="Text Placeholder 6"/>
          <p:cNvSpPr>
            <a:spLocks noGrp="1"/>
          </p:cNvSpPr>
          <p:nvPr>
            <p:ph type="body" sz="quarter" idx="13" hasCustomPrompt="1"/>
          </p:nvPr>
        </p:nvSpPr>
        <p:spPr bwMode="gray">
          <a:xfrm>
            <a:off x="380999" y="4130040"/>
            <a:ext cx="3429000" cy="180049"/>
          </a:xfrm>
          <a:prstGeom prst="rect">
            <a:avLst/>
          </a:prstGeom>
        </p:spPr>
        <p:txBody>
          <a:bodyPr>
            <a:spAutoFit/>
          </a:bodyPr>
          <a:lstStyle>
            <a:lvl1pPr marL="0" indent="0">
              <a:lnSpc>
                <a:spcPct val="90000"/>
              </a:lnSpc>
              <a:spcBef>
                <a:spcPts val="0"/>
              </a:spcBef>
              <a:spcAft>
                <a:spcPts val="0"/>
              </a:spcAft>
              <a:buNone/>
              <a:defRPr sz="1300" b="0" i="0">
                <a:solidFill>
                  <a:srgbClr val="FFFFFF"/>
                </a:solidFill>
                <a:latin typeface="+mn-lt"/>
                <a:cs typeface="Roboto Light"/>
              </a:defRPr>
            </a:lvl1pPr>
          </a:lstStyle>
          <a:p>
            <a:pPr lvl="0"/>
            <a:r>
              <a:rPr lang="en-US" dirty="0"/>
              <a:t>Title, Company</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3469" y="209550"/>
            <a:ext cx="2001932" cy="313128"/>
          </a:xfrm>
          <a:prstGeom prst="rect">
            <a:avLst/>
          </a:prstGeom>
        </p:spPr>
      </p:pic>
      <p:sp>
        <p:nvSpPr>
          <p:cNvPr id="8" name="Text Box 38"/>
          <p:cNvSpPr txBox="1">
            <a:spLocks noChangeArrowheads="1"/>
          </p:cNvSpPr>
          <p:nvPr userDrawn="1"/>
        </p:nvSpPr>
        <p:spPr bwMode="gray">
          <a:xfrm>
            <a:off x="380999" y="4905956"/>
            <a:ext cx="5421013" cy="201594"/>
          </a:xfrm>
          <a:prstGeom prst="rect">
            <a:avLst/>
          </a:prstGeom>
          <a:noFill/>
          <a:ln w="9525">
            <a:noFill/>
            <a:miter lim="800000"/>
            <a:headEnd/>
            <a:tailEnd/>
          </a:ln>
        </p:spPr>
        <p:txBody>
          <a:bodyPr wrap="square" lIns="0" tIns="0" rIns="0" bIns="0" anchor="b">
            <a:spAutoFit/>
          </a:bodyPr>
          <a:lstStyle/>
          <a:p>
            <a:pPr algn="l" defTabSz="925513" fontAlgn="base">
              <a:lnSpc>
                <a:spcPct val="110000"/>
              </a:lnSpc>
              <a:spcBef>
                <a:spcPct val="0"/>
              </a:spcBef>
              <a:spcAft>
                <a:spcPts val="0"/>
              </a:spcAft>
              <a:defRPr/>
            </a:pPr>
            <a:r>
              <a:rPr lang="en-US" sz="600" b="0" i="0" spc="0" dirty="0">
                <a:solidFill>
                  <a:schemeClr val="bg1"/>
                </a:solidFill>
                <a:latin typeface="+mn-lt"/>
                <a:ea typeface="Roboto Regular" pitchFamily="2" charset="0"/>
                <a:cs typeface="Roboto Light"/>
              </a:rPr>
              <a:t>© 2017 Fair Isaac Corporation. Confidential. </a:t>
            </a:r>
            <a:br>
              <a:rPr lang="en-US" sz="600" b="0" i="0" spc="0" dirty="0">
                <a:solidFill>
                  <a:schemeClr val="bg1"/>
                </a:solidFill>
                <a:latin typeface="+mn-lt"/>
                <a:ea typeface="Roboto Regular" pitchFamily="2" charset="0"/>
                <a:cs typeface="Roboto Light"/>
              </a:rPr>
            </a:br>
            <a:r>
              <a:rPr lang="en-US" sz="600" b="0" i="0" spc="0" dirty="0">
                <a:solidFill>
                  <a:schemeClr val="bg1"/>
                </a:solidFill>
                <a:latin typeface="+mn-lt"/>
                <a:ea typeface="Roboto Regular" pitchFamily="2" charset="0"/>
                <a:cs typeface="Roboto Light"/>
              </a:rPr>
              <a:t>This presentation is provided for the recipient only and cannot be reproduced or shared without Fair Isaac Corporation’s express consent.</a:t>
            </a:r>
          </a:p>
        </p:txBody>
      </p:sp>
    </p:spTree>
    <p:extLst>
      <p:ext uri="{BB962C8B-B14F-4D97-AF65-F5344CB8AC3E}">
        <p14:creationId xmlns:p14="http://schemas.microsoft.com/office/powerpoint/2010/main" val="41423413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Two Line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p:ph type="ctrTitle" hasCustomPrompt="1"/>
          </p:nvPr>
        </p:nvSpPr>
        <p:spPr bwMode="white">
          <a:xfrm>
            <a:off x="384048" y="2787550"/>
            <a:ext cx="2068900" cy="406265"/>
          </a:xfrm>
          <a:solidFill>
            <a:schemeClr val="bg1"/>
          </a:solidFill>
        </p:spPr>
        <p:txBody>
          <a:bodyPr vert="horz" wrap="none" lIns="64008" tIns="64008" rIns="64008" bIns="64008" rtlCol="0" anchor="b" anchorCtr="0">
            <a:spAutoFit/>
          </a:bodyPr>
          <a:lstStyle>
            <a:lvl1pPr>
              <a:defRPr lang="en-US" sz="2000" dirty="0">
                <a:solidFill>
                  <a:schemeClr val="tx2">
                    <a:lumMod val="75000"/>
                  </a:schemeClr>
                </a:solidFill>
                <a:latin typeface="+mj-lt"/>
              </a:defRPr>
            </a:lvl1pPr>
          </a:lstStyle>
          <a:p>
            <a:pPr marL="0" lvl="0" indent="0"/>
            <a:r>
              <a:rPr lang="en-US" dirty="0"/>
              <a:t>Click to Edit Title</a:t>
            </a:r>
          </a:p>
        </p:txBody>
      </p:sp>
      <p:sp>
        <p:nvSpPr>
          <p:cNvPr id="5" name="Text Placeholder 4"/>
          <p:cNvSpPr>
            <a:spLocks noGrp="1"/>
          </p:cNvSpPr>
          <p:nvPr>
            <p:ph type="body" sz="quarter" idx="12" hasCustomPrompt="1"/>
          </p:nvPr>
        </p:nvSpPr>
        <p:spPr bwMode="white">
          <a:xfrm>
            <a:off x="384048" y="2317885"/>
            <a:ext cx="2068900" cy="406265"/>
          </a:xfrm>
          <a:solidFill>
            <a:schemeClr val="bg1"/>
          </a:solidFill>
        </p:spPr>
        <p:txBody>
          <a:bodyPr vert="horz" wrap="none" lIns="64008" tIns="64008" rIns="64008" bIns="64008" rtlCol="0" anchor="b" anchorCtr="0">
            <a:spAutoFit/>
          </a:bodyPr>
          <a:lstStyle>
            <a:lvl1pPr marL="228600" indent="-228600" algn="l">
              <a:buNone/>
              <a:defRPr lang="en-US" sz="2000" b="0" i="0" dirty="0">
                <a:solidFill>
                  <a:schemeClr val="tx2">
                    <a:lumMod val="75000"/>
                  </a:schemeClr>
                </a:solidFill>
                <a:latin typeface="+mj-lt"/>
                <a:ea typeface="+mj-ea"/>
                <a:cs typeface="Roboto Medium"/>
              </a:defRPr>
            </a:lvl1pPr>
          </a:lstStyle>
          <a:p>
            <a:pPr marL="0" lvl="0" indent="0">
              <a:spcBef>
                <a:spcPct val="0"/>
              </a:spcBef>
            </a:pPr>
            <a:r>
              <a:rPr lang="en-US" dirty="0"/>
              <a:t>Click to Edit Title</a:t>
            </a:r>
          </a:p>
        </p:txBody>
      </p:sp>
      <p:sp>
        <p:nvSpPr>
          <p:cNvPr id="12" name="Text Box 38"/>
          <p:cNvSpPr txBox="1">
            <a:spLocks noChangeArrowheads="1"/>
          </p:cNvSpPr>
          <p:nvPr/>
        </p:nvSpPr>
        <p:spPr bwMode="gray">
          <a:xfrm>
            <a:off x="380999" y="4905956"/>
            <a:ext cx="5421013" cy="201594"/>
          </a:xfrm>
          <a:prstGeom prst="rect">
            <a:avLst/>
          </a:prstGeom>
          <a:noFill/>
          <a:ln w="9525">
            <a:noFill/>
            <a:miter lim="800000"/>
            <a:headEnd/>
            <a:tailEnd/>
          </a:ln>
        </p:spPr>
        <p:txBody>
          <a:bodyPr wrap="square" lIns="0" tIns="0" rIns="0" bIns="0" anchor="b">
            <a:spAutoFit/>
          </a:bodyPr>
          <a:lstStyle/>
          <a:p>
            <a:pPr algn="l" defTabSz="925513" fontAlgn="base">
              <a:lnSpc>
                <a:spcPct val="110000"/>
              </a:lnSpc>
              <a:spcBef>
                <a:spcPct val="0"/>
              </a:spcBef>
              <a:spcAft>
                <a:spcPts val="0"/>
              </a:spcAft>
              <a:defRPr/>
            </a:pPr>
            <a:r>
              <a:rPr lang="en-US" sz="600" b="0" i="0" spc="0" dirty="0">
                <a:solidFill>
                  <a:schemeClr val="bg1"/>
                </a:solidFill>
                <a:latin typeface="+mn-lt"/>
                <a:ea typeface="Roboto Regular" pitchFamily="2" charset="0"/>
                <a:cs typeface="Roboto Light"/>
              </a:rPr>
              <a:t>© 2017 Fair Isaac Corporation. Confidential. </a:t>
            </a:r>
            <a:br>
              <a:rPr lang="en-US" sz="600" b="0" i="0" spc="0" dirty="0">
                <a:solidFill>
                  <a:schemeClr val="bg1"/>
                </a:solidFill>
                <a:latin typeface="+mn-lt"/>
                <a:ea typeface="Roboto Regular" pitchFamily="2" charset="0"/>
                <a:cs typeface="Roboto Light"/>
              </a:rPr>
            </a:br>
            <a:r>
              <a:rPr lang="en-US" sz="600" b="0" i="0" spc="0" dirty="0">
                <a:solidFill>
                  <a:schemeClr val="bg1"/>
                </a:solidFill>
                <a:latin typeface="+mn-lt"/>
                <a:ea typeface="Roboto Regular" pitchFamily="2" charset="0"/>
                <a:cs typeface="Roboto Light"/>
              </a:rPr>
              <a:t>This presentation is provided for the recipient only and cannot be reproduced or shared without Fair Isaac Corporation’s express consent.</a:t>
            </a:r>
          </a:p>
        </p:txBody>
      </p:sp>
      <p:sp>
        <p:nvSpPr>
          <p:cNvPr id="17" name="Subtitle 2"/>
          <p:cNvSpPr>
            <a:spLocks noGrp="1"/>
          </p:cNvSpPr>
          <p:nvPr>
            <p:ph type="subTitle" idx="1" hasCustomPrompt="1"/>
          </p:nvPr>
        </p:nvSpPr>
        <p:spPr bwMode="gray">
          <a:xfrm>
            <a:off x="381000" y="3352800"/>
            <a:ext cx="7315200" cy="276999"/>
          </a:xfrm>
        </p:spPr>
        <p:txBody>
          <a:bodyPr wrap="square" lIns="0" tIns="0" rIns="0" bIns="0">
            <a:spAutoFit/>
          </a:bodyPr>
          <a:lstStyle>
            <a:lvl1pPr marL="0" indent="0" algn="l">
              <a:lnSpc>
                <a:spcPct val="100000"/>
              </a:lnSpc>
              <a:buFont typeface="Arial" panose="020B0604020202020204" pitchFamily="34" charset="0"/>
              <a:buNone/>
              <a:defRPr sz="1800" b="0" i="0">
                <a:solidFill>
                  <a:srgbClr val="FFFFFF"/>
                </a:solidFill>
                <a:latin typeface="+mn-lt"/>
                <a:cs typeface="Robot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endParaRPr lang="en-US" dirty="0"/>
          </a:p>
        </p:txBody>
      </p:sp>
      <p:sp>
        <p:nvSpPr>
          <p:cNvPr id="11" name="Text Placeholder 6"/>
          <p:cNvSpPr>
            <a:spLocks noGrp="1"/>
          </p:cNvSpPr>
          <p:nvPr>
            <p:ph type="body" sz="quarter" idx="10" hasCustomPrompt="1"/>
          </p:nvPr>
        </p:nvSpPr>
        <p:spPr bwMode="gray">
          <a:xfrm>
            <a:off x="380999" y="3934460"/>
            <a:ext cx="3429000" cy="180049"/>
          </a:xfrm>
          <a:prstGeom prst="rect">
            <a:avLst/>
          </a:prstGeom>
        </p:spPr>
        <p:txBody>
          <a:bodyPr wrap="square">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j-lt"/>
                <a:cs typeface="Roboto Medium"/>
              </a:defRPr>
            </a:lvl1pPr>
          </a:lstStyle>
          <a:p>
            <a:pPr lvl="0"/>
            <a:r>
              <a:rPr lang="en-US" dirty="0"/>
              <a:t>Presenter Name</a:t>
            </a:r>
          </a:p>
        </p:txBody>
      </p:sp>
      <p:sp>
        <p:nvSpPr>
          <p:cNvPr id="15" name="Text Placeholder 6"/>
          <p:cNvSpPr>
            <a:spLocks noGrp="1"/>
          </p:cNvSpPr>
          <p:nvPr>
            <p:ph type="body" sz="quarter" idx="11" hasCustomPrompt="1"/>
          </p:nvPr>
        </p:nvSpPr>
        <p:spPr bwMode="gray">
          <a:xfrm>
            <a:off x="380999" y="4130040"/>
            <a:ext cx="3429000" cy="180049"/>
          </a:xfrm>
          <a:prstGeom prst="rect">
            <a:avLst/>
          </a:prstGeom>
        </p:spPr>
        <p:txBody>
          <a:bodyPr>
            <a:spAutoFit/>
          </a:bodyPr>
          <a:lstStyle>
            <a:lvl1pPr marL="0" indent="0" algn="l">
              <a:lnSpc>
                <a:spcPct val="90000"/>
              </a:lnSpc>
              <a:spcBef>
                <a:spcPts val="0"/>
              </a:spcBef>
              <a:spcAft>
                <a:spcPts val="0"/>
              </a:spcAft>
              <a:buFont typeface="Arial" panose="020B0604020202020204" pitchFamily="34" charset="0"/>
              <a:buNone/>
              <a:defRPr sz="1300" b="0" i="0">
                <a:solidFill>
                  <a:srgbClr val="FFFFFF"/>
                </a:solidFill>
                <a:latin typeface="+mn-lt"/>
                <a:cs typeface="Roboto Light"/>
              </a:defRPr>
            </a:lvl1pPr>
          </a:lstStyle>
          <a:p>
            <a:pPr lvl="0"/>
            <a:r>
              <a:rPr lang="en-US" dirty="0"/>
              <a:t>Title, Company</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3469" y="209550"/>
            <a:ext cx="2001932" cy="313128"/>
          </a:xfrm>
          <a:prstGeom prst="rect">
            <a:avLst/>
          </a:prstGeom>
        </p:spPr>
      </p:pic>
    </p:spTree>
    <p:extLst>
      <p:ext uri="{BB962C8B-B14F-4D97-AF65-F5344CB8AC3E}">
        <p14:creationId xmlns:p14="http://schemas.microsoft.com/office/powerpoint/2010/main" val="2793550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Only 08">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917372" y="416439"/>
            <a:ext cx="5883730" cy="332531"/>
          </a:xfrm>
          <a:prstGeom prst="rect">
            <a:avLst/>
          </a:prstGeom>
          <a:noFill/>
        </p:spPr>
        <p:txBody>
          <a:bodyPr vert="horz" wrap="square" lIns="0" tIns="0" rIns="0" bIns="0" rtlCol="0" anchor="t" anchorCtr="0">
            <a:noAutofit/>
          </a:bodyPr>
          <a:lstStyle>
            <a:lvl1pPr>
              <a:lnSpc>
                <a:spcPct val="90000"/>
              </a:lnSpc>
              <a:spcBef>
                <a:spcPts val="0"/>
              </a:spcBef>
              <a:defRPr lang="en-US" sz="4800" b="0" i="0" baseline="0" dirty="0">
                <a:solidFill>
                  <a:schemeClr val="tx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17" name="Subtitle 2"/>
          <p:cNvSpPr>
            <a:spLocks noGrp="1"/>
          </p:cNvSpPr>
          <p:nvPr>
            <p:ph type="subTitle" idx="1" hasCustomPrompt="1"/>
          </p:nvPr>
        </p:nvSpPr>
        <p:spPr bwMode="gray">
          <a:xfrm>
            <a:off x="2917370" y="2684825"/>
            <a:ext cx="5883730" cy="215444"/>
          </a:xfrm>
          <a:prstGeom prst="rect">
            <a:avLst/>
          </a:prstGeom>
        </p:spPr>
        <p:txBody>
          <a:bodyPr wrap="square" lIns="0" tIns="0" rIns="0" bIns="0">
            <a:spAutoFit/>
          </a:bodyPr>
          <a:lstStyle>
            <a:lvl1pPr marL="0" indent="0" algn="l">
              <a:lnSpc>
                <a:spcPct val="100000"/>
              </a:lnSpc>
              <a:buFont typeface="Arial" panose="020B0604020202020204" pitchFamily="34" charset="0"/>
              <a:buNone/>
              <a:defRPr sz="1400" b="0" i="0">
                <a:solidFill>
                  <a:schemeClr val="tx1"/>
                </a:solidFill>
                <a:latin typeface="Outfit" pitchFamily="2" charset="0"/>
                <a:ea typeface="Sharp Sans" pitchFamily="2" charset="77"/>
                <a:cs typeface="Sharp Sans" pitchFamily="2"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 Placeholder 6">
            <a:extLst>
              <a:ext uri="{FF2B5EF4-FFF2-40B4-BE49-F238E27FC236}">
                <a16:creationId xmlns:a16="http://schemas.microsoft.com/office/drawing/2014/main" id="{EFD82381-8590-9920-A740-4CE2B4072D56}"/>
              </a:ext>
            </a:extLst>
          </p:cNvPr>
          <p:cNvSpPr>
            <a:spLocks noGrp="1"/>
          </p:cNvSpPr>
          <p:nvPr>
            <p:ph type="body" sz="quarter" idx="10" hasCustomPrompt="1"/>
          </p:nvPr>
        </p:nvSpPr>
        <p:spPr bwMode="gray">
          <a:xfrm>
            <a:off x="2917370"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7" name="Text Placeholder 6">
            <a:extLst>
              <a:ext uri="{FF2B5EF4-FFF2-40B4-BE49-F238E27FC236}">
                <a16:creationId xmlns:a16="http://schemas.microsoft.com/office/drawing/2014/main" id="{78A83222-78BD-7D9E-9A40-D8ED8F5C3A3F}"/>
              </a:ext>
            </a:extLst>
          </p:cNvPr>
          <p:cNvSpPr>
            <a:spLocks noGrp="1"/>
          </p:cNvSpPr>
          <p:nvPr>
            <p:ph type="body" sz="quarter" idx="11" hasCustomPrompt="1"/>
          </p:nvPr>
        </p:nvSpPr>
        <p:spPr bwMode="gray">
          <a:xfrm>
            <a:off x="2917370"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9" name="Text Placeholder 6">
            <a:extLst>
              <a:ext uri="{FF2B5EF4-FFF2-40B4-BE49-F238E27FC236}">
                <a16:creationId xmlns:a16="http://schemas.microsoft.com/office/drawing/2014/main" id="{56CE5B3C-BAFA-AF5E-A91C-E38AFDCFA7B8}"/>
              </a:ext>
            </a:extLst>
          </p:cNvPr>
          <p:cNvSpPr>
            <a:spLocks noGrp="1"/>
          </p:cNvSpPr>
          <p:nvPr>
            <p:ph type="body" sz="quarter" idx="13" hasCustomPrompt="1"/>
          </p:nvPr>
        </p:nvSpPr>
        <p:spPr bwMode="gray">
          <a:xfrm>
            <a:off x="5129248"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0" name="Text Placeholder 6">
            <a:extLst>
              <a:ext uri="{FF2B5EF4-FFF2-40B4-BE49-F238E27FC236}">
                <a16:creationId xmlns:a16="http://schemas.microsoft.com/office/drawing/2014/main" id="{0483248B-5E30-6385-8717-C50872912E0C}"/>
              </a:ext>
            </a:extLst>
          </p:cNvPr>
          <p:cNvSpPr>
            <a:spLocks noGrp="1"/>
          </p:cNvSpPr>
          <p:nvPr>
            <p:ph type="body" sz="quarter" idx="14" hasCustomPrompt="1"/>
          </p:nvPr>
        </p:nvSpPr>
        <p:spPr bwMode="gray">
          <a:xfrm>
            <a:off x="5129248"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1" name="Text Placeholder 6">
            <a:extLst>
              <a:ext uri="{FF2B5EF4-FFF2-40B4-BE49-F238E27FC236}">
                <a16:creationId xmlns:a16="http://schemas.microsoft.com/office/drawing/2014/main" id="{8C1EDC6B-EBDB-7DFC-CB27-60C44089004A}"/>
              </a:ext>
            </a:extLst>
          </p:cNvPr>
          <p:cNvSpPr>
            <a:spLocks noGrp="1"/>
          </p:cNvSpPr>
          <p:nvPr>
            <p:ph type="body" sz="quarter" idx="15" hasCustomPrompt="1"/>
          </p:nvPr>
        </p:nvSpPr>
        <p:spPr bwMode="gray">
          <a:xfrm>
            <a:off x="7341127"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2" name="Text Placeholder 6">
            <a:extLst>
              <a:ext uri="{FF2B5EF4-FFF2-40B4-BE49-F238E27FC236}">
                <a16:creationId xmlns:a16="http://schemas.microsoft.com/office/drawing/2014/main" id="{89B6D33F-07A2-1274-8BF6-01C8130ACC3B}"/>
              </a:ext>
            </a:extLst>
          </p:cNvPr>
          <p:cNvSpPr>
            <a:spLocks noGrp="1"/>
          </p:cNvSpPr>
          <p:nvPr>
            <p:ph type="body" sz="quarter" idx="16" hasCustomPrompt="1"/>
          </p:nvPr>
        </p:nvSpPr>
        <p:spPr bwMode="gray">
          <a:xfrm>
            <a:off x="7341127"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4" name="Text Box 38">
            <a:extLst>
              <a:ext uri="{FF2B5EF4-FFF2-40B4-BE49-F238E27FC236}">
                <a16:creationId xmlns:a16="http://schemas.microsoft.com/office/drawing/2014/main" id="{5C40A1BE-8FC4-AB0A-80AB-34EF583FAE40}"/>
              </a:ext>
            </a:extLst>
          </p:cNvPr>
          <p:cNvSpPr txBox="1">
            <a:spLocks noChangeArrowheads="1"/>
          </p:cNvSpPr>
          <p:nvPr userDrawn="1"/>
        </p:nvSpPr>
        <p:spPr bwMode="gray">
          <a:xfrm>
            <a:off x="495299" y="4953553"/>
            <a:ext cx="2079783" cy="13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925513">
              <a:defRPr>
                <a:solidFill>
                  <a:schemeClr val="tx1"/>
                </a:solidFill>
                <a:latin typeface="Roboto Light" panose="02000000000000000000" pitchFamily="2" charset="0"/>
              </a:defRPr>
            </a:lvl1pPr>
            <a:lvl2pPr marL="742950" indent="-285750" defTabSz="925513">
              <a:defRPr>
                <a:solidFill>
                  <a:schemeClr val="tx1"/>
                </a:solidFill>
                <a:latin typeface="Roboto Light" panose="02000000000000000000" pitchFamily="2" charset="0"/>
              </a:defRPr>
            </a:lvl2pPr>
            <a:lvl3pPr marL="1143000" indent="-228600" defTabSz="925513">
              <a:defRPr>
                <a:solidFill>
                  <a:schemeClr val="tx1"/>
                </a:solidFill>
                <a:latin typeface="Roboto Light" panose="02000000000000000000" pitchFamily="2" charset="0"/>
              </a:defRPr>
            </a:lvl3pPr>
            <a:lvl4pPr marL="1600200" indent="-228600" defTabSz="925513">
              <a:defRPr>
                <a:solidFill>
                  <a:schemeClr val="tx1"/>
                </a:solidFill>
                <a:latin typeface="Roboto Light" panose="02000000000000000000" pitchFamily="2" charset="0"/>
              </a:defRPr>
            </a:lvl4pPr>
            <a:lvl5pPr marL="2057400" indent="-228600" defTabSz="925513">
              <a:defRPr>
                <a:solidFill>
                  <a:schemeClr val="tx1"/>
                </a:solidFill>
                <a:latin typeface="Roboto Light" panose="02000000000000000000" pitchFamily="2" charset="0"/>
              </a:defRPr>
            </a:lvl5pPr>
            <a:lvl6pPr marL="2514600" indent="-228600" defTabSz="925513" fontAlgn="base">
              <a:spcBef>
                <a:spcPct val="0"/>
              </a:spcBef>
              <a:spcAft>
                <a:spcPct val="0"/>
              </a:spcAft>
              <a:defRPr>
                <a:solidFill>
                  <a:schemeClr val="tx1"/>
                </a:solidFill>
                <a:latin typeface="Roboto Light" panose="02000000000000000000" pitchFamily="2" charset="0"/>
              </a:defRPr>
            </a:lvl6pPr>
            <a:lvl7pPr marL="2971800" indent="-228600" defTabSz="925513" fontAlgn="base">
              <a:spcBef>
                <a:spcPct val="0"/>
              </a:spcBef>
              <a:spcAft>
                <a:spcPct val="0"/>
              </a:spcAft>
              <a:defRPr>
                <a:solidFill>
                  <a:schemeClr val="tx1"/>
                </a:solidFill>
                <a:latin typeface="Roboto Light" panose="02000000000000000000" pitchFamily="2" charset="0"/>
              </a:defRPr>
            </a:lvl7pPr>
            <a:lvl8pPr marL="3429000" indent="-228600" defTabSz="925513" fontAlgn="base">
              <a:spcBef>
                <a:spcPct val="0"/>
              </a:spcBef>
              <a:spcAft>
                <a:spcPct val="0"/>
              </a:spcAft>
              <a:defRPr>
                <a:solidFill>
                  <a:schemeClr val="tx1"/>
                </a:solidFill>
                <a:latin typeface="Roboto Light" panose="02000000000000000000" pitchFamily="2" charset="0"/>
              </a:defRPr>
            </a:lvl8pPr>
            <a:lvl9pPr marL="3886200" indent="-228600" defTabSz="925513" fontAlgn="base">
              <a:spcBef>
                <a:spcPct val="0"/>
              </a:spcBef>
              <a:spcAft>
                <a:spcPct val="0"/>
              </a:spcAft>
              <a:defRPr>
                <a:solidFill>
                  <a:schemeClr val="tx1"/>
                </a:solidFill>
                <a:latin typeface="Roboto Light" panose="02000000000000000000" pitchFamily="2" charset="0"/>
              </a:defRPr>
            </a:lvl9pPr>
          </a:lstStyle>
          <a:p>
            <a:pPr eaLnBrk="1" hangingPunct="1">
              <a:lnSpc>
                <a:spcPct val="110000"/>
              </a:lnSpc>
              <a:defRPr/>
            </a:pPr>
            <a:r>
              <a:rPr lang="en-US" altLang="en-US" sz="400" b="0" i="0" dirty="0">
                <a:latin typeface="Outfit ExtraLight" pitchFamily="2" charset="0"/>
                <a:ea typeface="Roboto Regular" panose="02000000000000000000" pitchFamily="2" charset="0"/>
                <a:cs typeface="Roboto Light" panose="02000000000000000000" pitchFamily="2" charset="0"/>
              </a:rPr>
              <a:t>© 2023 Fair Isaac Corporation. Confidential. This presentation is provided for the recipient </a:t>
            </a:r>
            <a:r>
              <a:rPr lang="en-US" altLang="en-US" sz="400" dirty="0">
                <a:latin typeface="Outfit ExtraLight" pitchFamily="2" charset="0"/>
                <a:ea typeface="Roboto Regular" panose="02000000000000000000" pitchFamily="2" charset="0"/>
                <a:cs typeface="Roboto Light" panose="02000000000000000000" pitchFamily="2" charset="0"/>
              </a:rPr>
              <a:t>only</a:t>
            </a:r>
            <a:r>
              <a:rPr lang="en-US" altLang="en-US" sz="400" b="0" i="0" dirty="0">
                <a:latin typeface="Outfit ExtraLight" pitchFamily="2" charset="0"/>
                <a:ea typeface="Roboto Regular" panose="02000000000000000000" pitchFamily="2" charset="0"/>
                <a:cs typeface="Roboto Light" panose="02000000000000000000" pitchFamily="2" charset="0"/>
              </a:rPr>
              <a:t> and cannot be reproduced or shared without Fair Isaac Corporation’s express consent.</a:t>
            </a:r>
          </a:p>
        </p:txBody>
      </p:sp>
      <p:pic>
        <p:nvPicPr>
          <p:cNvPr id="6" name="Graphic 5">
            <a:extLst>
              <a:ext uri="{FF2B5EF4-FFF2-40B4-BE49-F238E27FC236}">
                <a16:creationId xmlns:a16="http://schemas.microsoft.com/office/drawing/2014/main" id="{0EC08EFA-80BA-83A9-3B70-A9A7297EB40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52379" y="543658"/>
            <a:ext cx="1105595" cy="393592"/>
          </a:xfrm>
          <a:prstGeom prst="rect">
            <a:avLst/>
          </a:prstGeom>
        </p:spPr>
      </p:pic>
    </p:spTree>
    <p:extLst>
      <p:ext uri="{BB962C8B-B14F-4D97-AF65-F5344CB8AC3E}">
        <p14:creationId xmlns:p14="http://schemas.microsoft.com/office/powerpoint/2010/main" val="158591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Only 09">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917372" y="934089"/>
            <a:ext cx="5883730" cy="332531"/>
          </a:xfrm>
          <a:prstGeom prst="rect">
            <a:avLst/>
          </a:prstGeom>
          <a:noFill/>
        </p:spPr>
        <p:txBody>
          <a:bodyPr vert="horz" wrap="square" lIns="0" tIns="0" rIns="0" bIns="0" rtlCol="0" anchor="t" anchorCtr="0">
            <a:noAutofit/>
          </a:bodyPr>
          <a:lstStyle>
            <a:lvl1pPr>
              <a:lnSpc>
                <a:spcPct val="90000"/>
              </a:lnSpc>
              <a:spcBef>
                <a:spcPts val="0"/>
              </a:spcBef>
              <a:defRPr lang="en-US" sz="4800" b="0" i="0" baseline="0" dirty="0">
                <a:solidFill>
                  <a:schemeClr val="tx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17" name="Subtitle 2"/>
          <p:cNvSpPr>
            <a:spLocks noGrp="1"/>
          </p:cNvSpPr>
          <p:nvPr>
            <p:ph type="subTitle" idx="1" hasCustomPrompt="1"/>
          </p:nvPr>
        </p:nvSpPr>
        <p:spPr bwMode="gray">
          <a:xfrm>
            <a:off x="2917370" y="476250"/>
            <a:ext cx="5883730" cy="215444"/>
          </a:xfrm>
          <a:prstGeom prst="rect">
            <a:avLst/>
          </a:prstGeom>
        </p:spPr>
        <p:txBody>
          <a:bodyPr wrap="square" lIns="0" tIns="0" rIns="0" bIns="0">
            <a:spAutoFit/>
          </a:bodyPr>
          <a:lstStyle>
            <a:lvl1pPr marL="0" indent="0" algn="l">
              <a:lnSpc>
                <a:spcPct val="100000"/>
              </a:lnSpc>
              <a:buFont typeface="Arial" panose="020B0604020202020204" pitchFamily="34" charset="0"/>
              <a:buNone/>
              <a:defRPr sz="1400" b="0" i="0">
                <a:solidFill>
                  <a:schemeClr val="tx1"/>
                </a:solidFill>
                <a:latin typeface="Outfit" pitchFamily="2" charset="0"/>
                <a:ea typeface="Sharp Sans" pitchFamily="2" charset="77"/>
                <a:cs typeface="Sharp Sans" pitchFamily="2"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 Placeholder 6">
            <a:extLst>
              <a:ext uri="{FF2B5EF4-FFF2-40B4-BE49-F238E27FC236}">
                <a16:creationId xmlns:a16="http://schemas.microsoft.com/office/drawing/2014/main" id="{C316817B-C928-549B-583C-DA7B634A4ADF}"/>
              </a:ext>
            </a:extLst>
          </p:cNvPr>
          <p:cNvSpPr>
            <a:spLocks noGrp="1"/>
          </p:cNvSpPr>
          <p:nvPr>
            <p:ph type="body" sz="quarter" idx="10" hasCustomPrompt="1"/>
          </p:nvPr>
        </p:nvSpPr>
        <p:spPr bwMode="gray">
          <a:xfrm>
            <a:off x="2917370"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7" name="Text Placeholder 6">
            <a:extLst>
              <a:ext uri="{FF2B5EF4-FFF2-40B4-BE49-F238E27FC236}">
                <a16:creationId xmlns:a16="http://schemas.microsoft.com/office/drawing/2014/main" id="{C50FED4F-0150-77B3-BBBD-6098440C259B}"/>
              </a:ext>
            </a:extLst>
          </p:cNvPr>
          <p:cNvSpPr>
            <a:spLocks noGrp="1"/>
          </p:cNvSpPr>
          <p:nvPr>
            <p:ph type="body" sz="quarter" idx="11" hasCustomPrompt="1"/>
          </p:nvPr>
        </p:nvSpPr>
        <p:spPr bwMode="gray">
          <a:xfrm>
            <a:off x="2917370"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9" name="Text Placeholder 6">
            <a:extLst>
              <a:ext uri="{FF2B5EF4-FFF2-40B4-BE49-F238E27FC236}">
                <a16:creationId xmlns:a16="http://schemas.microsoft.com/office/drawing/2014/main" id="{56E40123-A1E0-7E36-DBA0-5271631B59F9}"/>
              </a:ext>
            </a:extLst>
          </p:cNvPr>
          <p:cNvSpPr>
            <a:spLocks noGrp="1"/>
          </p:cNvSpPr>
          <p:nvPr>
            <p:ph type="body" sz="quarter" idx="13" hasCustomPrompt="1"/>
          </p:nvPr>
        </p:nvSpPr>
        <p:spPr bwMode="gray">
          <a:xfrm>
            <a:off x="5129248"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0" name="Text Placeholder 6">
            <a:extLst>
              <a:ext uri="{FF2B5EF4-FFF2-40B4-BE49-F238E27FC236}">
                <a16:creationId xmlns:a16="http://schemas.microsoft.com/office/drawing/2014/main" id="{E1C3BD18-8B03-0D24-08C6-BA740B0504C8}"/>
              </a:ext>
            </a:extLst>
          </p:cNvPr>
          <p:cNvSpPr>
            <a:spLocks noGrp="1"/>
          </p:cNvSpPr>
          <p:nvPr>
            <p:ph type="body" sz="quarter" idx="14" hasCustomPrompt="1"/>
          </p:nvPr>
        </p:nvSpPr>
        <p:spPr bwMode="gray">
          <a:xfrm>
            <a:off x="5129248"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1" name="Text Placeholder 6">
            <a:extLst>
              <a:ext uri="{FF2B5EF4-FFF2-40B4-BE49-F238E27FC236}">
                <a16:creationId xmlns:a16="http://schemas.microsoft.com/office/drawing/2014/main" id="{5816ED79-CB0C-A282-6F4A-376AF04A9163}"/>
              </a:ext>
            </a:extLst>
          </p:cNvPr>
          <p:cNvSpPr>
            <a:spLocks noGrp="1"/>
          </p:cNvSpPr>
          <p:nvPr>
            <p:ph type="body" sz="quarter" idx="15" hasCustomPrompt="1"/>
          </p:nvPr>
        </p:nvSpPr>
        <p:spPr bwMode="gray">
          <a:xfrm>
            <a:off x="7341127" y="321270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accent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12" name="Text Placeholder 6">
            <a:extLst>
              <a:ext uri="{FF2B5EF4-FFF2-40B4-BE49-F238E27FC236}">
                <a16:creationId xmlns:a16="http://schemas.microsoft.com/office/drawing/2014/main" id="{E6714950-FE74-5FD6-D462-94084C16A4CA}"/>
              </a:ext>
            </a:extLst>
          </p:cNvPr>
          <p:cNvSpPr>
            <a:spLocks noGrp="1"/>
          </p:cNvSpPr>
          <p:nvPr>
            <p:ph type="body" sz="quarter" idx="16" hasCustomPrompt="1"/>
          </p:nvPr>
        </p:nvSpPr>
        <p:spPr bwMode="gray">
          <a:xfrm>
            <a:off x="7341127" y="3408282"/>
            <a:ext cx="1466703"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tx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4" name="Text Box 38">
            <a:extLst>
              <a:ext uri="{FF2B5EF4-FFF2-40B4-BE49-F238E27FC236}">
                <a16:creationId xmlns:a16="http://schemas.microsoft.com/office/drawing/2014/main" id="{1C146E9E-AAC5-90DE-E10F-95B31E577FA1}"/>
              </a:ext>
            </a:extLst>
          </p:cNvPr>
          <p:cNvSpPr txBox="1">
            <a:spLocks noChangeArrowheads="1"/>
          </p:cNvSpPr>
          <p:nvPr userDrawn="1"/>
        </p:nvSpPr>
        <p:spPr bwMode="gray">
          <a:xfrm>
            <a:off x="495299" y="4953553"/>
            <a:ext cx="2079783" cy="13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925513">
              <a:defRPr>
                <a:solidFill>
                  <a:schemeClr val="tx1"/>
                </a:solidFill>
                <a:latin typeface="Roboto Light" panose="02000000000000000000" pitchFamily="2" charset="0"/>
              </a:defRPr>
            </a:lvl1pPr>
            <a:lvl2pPr marL="742950" indent="-285750" defTabSz="925513">
              <a:defRPr>
                <a:solidFill>
                  <a:schemeClr val="tx1"/>
                </a:solidFill>
                <a:latin typeface="Roboto Light" panose="02000000000000000000" pitchFamily="2" charset="0"/>
              </a:defRPr>
            </a:lvl2pPr>
            <a:lvl3pPr marL="1143000" indent="-228600" defTabSz="925513">
              <a:defRPr>
                <a:solidFill>
                  <a:schemeClr val="tx1"/>
                </a:solidFill>
                <a:latin typeface="Roboto Light" panose="02000000000000000000" pitchFamily="2" charset="0"/>
              </a:defRPr>
            </a:lvl3pPr>
            <a:lvl4pPr marL="1600200" indent="-228600" defTabSz="925513">
              <a:defRPr>
                <a:solidFill>
                  <a:schemeClr val="tx1"/>
                </a:solidFill>
                <a:latin typeface="Roboto Light" panose="02000000000000000000" pitchFamily="2" charset="0"/>
              </a:defRPr>
            </a:lvl4pPr>
            <a:lvl5pPr marL="2057400" indent="-228600" defTabSz="925513">
              <a:defRPr>
                <a:solidFill>
                  <a:schemeClr val="tx1"/>
                </a:solidFill>
                <a:latin typeface="Roboto Light" panose="02000000000000000000" pitchFamily="2" charset="0"/>
              </a:defRPr>
            </a:lvl5pPr>
            <a:lvl6pPr marL="2514600" indent="-228600" defTabSz="925513" fontAlgn="base">
              <a:spcBef>
                <a:spcPct val="0"/>
              </a:spcBef>
              <a:spcAft>
                <a:spcPct val="0"/>
              </a:spcAft>
              <a:defRPr>
                <a:solidFill>
                  <a:schemeClr val="tx1"/>
                </a:solidFill>
                <a:latin typeface="Roboto Light" panose="02000000000000000000" pitchFamily="2" charset="0"/>
              </a:defRPr>
            </a:lvl6pPr>
            <a:lvl7pPr marL="2971800" indent="-228600" defTabSz="925513" fontAlgn="base">
              <a:spcBef>
                <a:spcPct val="0"/>
              </a:spcBef>
              <a:spcAft>
                <a:spcPct val="0"/>
              </a:spcAft>
              <a:defRPr>
                <a:solidFill>
                  <a:schemeClr val="tx1"/>
                </a:solidFill>
                <a:latin typeface="Roboto Light" panose="02000000000000000000" pitchFamily="2" charset="0"/>
              </a:defRPr>
            </a:lvl7pPr>
            <a:lvl8pPr marL="3429000" indent="-228600" defTabSz="925513" fontAlgn="base">
              <a:spcBef>
                <a:spcPct val="0"/>
              </a:spcBef>
              <a:spcAft>
                <a:spcPct val="0"/>
              </a:spcAft>
              <a:defRPr>
                <a:solidFill>
                  <a:schemeClr val="tx1"/>
                </a:solidFill>
                <a:latin typeface="Roboto Light" panose="02000000000000000000" pitchFamily="2" charset="0"/>
              </a:defRPr>
            </a:lvl8pPr>
            <a:lvl9pPr marL="3886200" indent="-228600" defTabSz="925513" fontAlgn="base">
              <a:spcBef>
                <a:spcPct val="0"/>
              </a:spcBef>
              <a:spcAft>
                <a:spcPct val="0"/>
              </a:spcAft>
              <a:defRPr>
                <a:solidFill>
                  <a:schemeClr val="tx1"/>
                </a:solidFill>
                <a:latin typeface="Roboto Light" panose="02000000000000000000" pitchFamily="2" charset="0"/>
              </a:defRPr>
            </a:lvl9pPr>
          </a:lstStyle>
          <a:p>
            <a:pPr eaLnBrk="1" hangingPunct="1">
              <a:lnSpc>
                <a:spcPct val="110000"/>
              </a:lnSpc>
              <a:defRPr/>
            </a:pPr>
            <a:r>
              <a:rPr lang="en-US" altLang="en-US" sz="400" b="0" i="0" dirty="0">
                <a:latin typeface="Outfit ExtraLight" pitchFamily="2" charset="0"/>
                <a:ea typeface="Roboto Regular" panose="02000000000000000000" pitchFamily="2" charset="0"/>
                <a:cs typeface="Roboto Light" panose="02000000000000000000" pitchFamily="2" charset="0"/>
              </a:rPr>
              <a:t>© 2023 Fair Isaac Corporation. Confidential. This presentation is provided for the recipient </a:t>
            </a:r>
            <a:r>
              <a:rPr lang="en-US" altLang="en-US" sz="400" dirty="0">
                <a:latin typeface="Outfit ExtraLight" pitchFamily="2" charset="0"/>
                <a:ea typeface="Roboto Regular" panose="02000000000000000000" pitchFamily="2" charset="0"/>
                <a:cs typeface="Roboto Light" panose="02000000000000000000" pitchFamily="2" charset="0"/>
              </a:rPr>
              <a:t>only</a:t>
            </a:r>
            <a:r>
              <a:rPr lang="en-US" altLang="en-US" sz="400" b="0" i="0" dirty="0">
                <a:latin typeface="Outfit ExtraLight" pitchFamily="2" charset="0"/>
                <a:ea typeface="Roboto Regular" panose="02000000000000000000" pitchFamily="2" charset="0"/>
                <a:cs typeface="Roboto Light" panose="02000000000000000000" pitchFamily="2" charset="0"/>
              </a:rPr>
              <a:t> and cannot be reproduced or shared without Fair Isaac Corporation’s express consent.</a:t>
            </a:r>
          </a:p>
        </p:txBody>
      </p:sp>
      <p:pic>
        <p:nvPicPr>
          <p:cNvPr id="6" name="Graphic 5">
            <a:extLst>
              <a:ext uri="{FF2B5EF4-FFF2-40B4-BE49-F238E27FC236}">
                <a16:creationId xmlns:a16="http://schemas.microsoft.com/office/drawing/2014/main" id="{77F53497-F042-6517-91F8-26E4937620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52379" y="543658"/>
            <a:ext cx="1105595" cy="393592"/>
          </a:xfrm>
          <a:prstGeom prst="rect">
            <a:avLst/>
          </a:prstGeom>
        </p:spPr>
      </p:pic>
    </p:spTree>
    <p:extLst>
      <p:ext uri="{BB962C8B-B14F-4D97-AF65-F5344CB8AC3E}">
        <p14:creationId xmlns:p14="http://schemas.microsoft.com/office/powerpoint/2010/main" val="2116209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Only 10">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8F0639-C280-CA58-69FE-BA912E4126D0}"/>
              </a:ext>
            </a:extLst>
          </p:cNvPr>
          <p:cNvSpPr>
            <a:spLocks noGrp="1"/>
          </p:cNvSpPr>
          <p:nvPr>
            <p:ph type="ctrTitle" hasCustomPrompt="1"/>
          </p:nvPr>
        </p:nvSpPr>
        <p:spPr bwMode="white">
          <a:xfrm>
            <a:off x="2917372" y="416439"/>
            <a:ext cx="5883730" cy="332531"/>
          </a:xfrm>
          <a:prstGeom prst="rect">
            <a:avLst/>
          </a:prstGeom>
          <a:noFill/>
        </p:spPr>
        <p:txBody>
          <a:bodyPr vert="horz" wrap="square" lIns="0" tIns="0" rIns="0" bIns="0" rtlCol="0" anchor="t" anchorCtr="0">
            <a:noAutofit/>
          </a:bodyPr>
          <a:lstStyle>
            <a:lvl1pPr>
              <a:lnSpc>
                <a:spcPct val="90000"/>
              </a:lnSpc>
              <a:spcBef>
                <a:spcPts val="0"/>
              </a:spcBef>
              <a:defRPr lang="en-US" sz="4800" b="0" i="0" baseline="0" dirty="0">
                <a:solidFill>
                  <a:schemeClr val="bg1"/>
                </a:solidFill>
                <a:latin typeface="Outfit" pitchFamily="2" charset="0"/>
                <a:ea typeface="Sharp Sans Semibold" pitchFamily="2" charset="77"/>
                <a:cs typeface="Sharp Sans Semibold" pitchFamily="2" charset="77"/>
              </a:defRPr>
            </a:lvl1pPr>
          </a:lstStyle>
          <a:p>
            <a:pPr lvl="0"/>
            <a:r>
              <a:rPr lang="en-US" dirty="0"/>
              <a:t>Click to edit master title style</a:t>
            </a:r>
          </a:p>
        </p:txBody>
      </p:sp>
      <p:sp>
        <p:nvSpPr>
          <p:cNvPr id="8" name="Text Placeholder 6">
            <a:extLst>
              <a:ext uri="{FF2B5EF4-FFF2-40B4-BE49-F238E27FC236}">
                <a16:creationId xmlns:a16="http://schemas.microsoft.com/office/drawing/2014/main" id="{F9F306C5-A9C2-70B4-E6DA-61A697389B16}"/>
              </a:ext>
            </a:extLst>
          </p:cNvPr>
          <p:cNvSpPr>
            <a:spLocks noGrp="1"/>
          </p:cNvSpPr>
          <p:nvPr>
            <p:ph type="body" sz="quarter" idx="10" hasCustomPrompt="1"/>
          </p:nvPr>
        </p:nvSpPr>
        <p:spPr bwMode="gray">
          <a:xfrm>
            <a:off x="2917370" y="2293070"/>
            <a:ext cx="2734898"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Medium" pitchFamily="2" charset="0"/>
                <a:ea typeface="Roboto Medium" panose="02000000000000000000" pitchFamily="2" charset="0"/>
                <a:cs typeface="Outfit Medium" pitchFamily="2" charset="0"/>
              </a:defRPr>
            </a:lvl1pPr>
          </a:lstStyle>
          <a:p>
            <a:pPr lvl="0"/>
            <a:r>
              <a:rPr lang="en-US" dirty="0"/>
              <a:t>Click to edit text</a:t>
            </a:r>
          </a:p>
        </p:txBody>
      </p:sp>
      <p:sp>
        <p:nvSpPr>
          <p:cNvPr id="9" name="Text Placeholder 6">
            <a:extLst>
              <a:ext uri="{FF2B5EF4-FFF2-40B4-BE49-F238E27FC236}">
                <a16:creationId xmlns:a16="http://schemas.microsoft.com/office/drawing/2014/main" id="{53283C8D-4431-0058-6773-DB61E950E0DB}"/>
              </a:ext>
            </a:extLst>
          </p:cNvPr>
          <p:cNvSpPr>
            <a:spLocks noGrp="1"/>
          </p:cNvSpPr>
          <p:nvPr>
            <p:ph type="body" sz="quarter" idx="11" hasCustomPrompt="1"/>
          </p:nvPr>
        </p:nvSpPr>
        <p:spPr bwMode="gray">
          <a:xfrm>
            <a:off x="2917370" y="2504112"/>
            <a:ext cx="2734898"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Light" pitchFamily="2" charset="0"/>
                <a:ea typeface="Roboto Light" pitchFamily="2" charset="0"/>
                <a:cs typeface="Outfit Light" pitchFamily="2" charset="0"/>
              </a:defRPr>
            </a:lvl1pPr>
          </a:lstStyle>
          <a:p>
            <a:pPr lvl="0"/>
            <a:r>
              <a:rPr lang="en-US" dirty="0"/>
              <a:t>Click to edit text</a:t>
            </a:r>
          </a:p>
        </p:txBody>
      </p:sp>
      <p:sp>
        <p:nvSpPr>
          <p:cNvPr id="10" name="Text Placeholder 6">
            <a:extLst>
              <a:ext uri="{FF2B5EF4-FFF2-40B4-BE49-F238E27FC236}">
                <a16:creationId xmlns:a16="http://schemas.microsoft.com/office/drawing/2014/main" id="{78560B80-6FD0-574F-6E4F-CF4E08DE3344}"/>
              </a:ext>
            </a:extLst>
          </p:cNvPr>
          <p:cNvSpPr>
            <a:spLocks noGrp="1"/>
          </p:cNvSpPr>
          <p:nvPr>
            <p:ph type="body" sz="quarter" idx="12" hasCustomPrompt="1"/>
          </p:nvPr>
        </p:nvSpPr>
        <p:spPr bwMode="gray">
          <a:xfrm>
            <a:off x="2917370" y="2715153"/>
            <a:ext cx="2734898" cy="166199"/>
          </a:xfrm>
          <a:prstGeom prst="rect">
            <a:avLst/>
          </a:prstGeom>
        </p:spPr>
        <p:txBody>
          <a:bodyPr wrap="square" lIns="0" tIns="0" rIns="0" bIns="0">
            <a:spAutoFit/>
          </a:bodyPr>
          <a:lstStyle>
            <a:lvl1pPr marL="0" indent="0" algn="l">
              <a:lnSpc>
                <a:spcPct val="90000"/>
              </a:lnSpc>
              <a:spcBef>
                <a:spcPts val="0"/>
              </a:spcBef>
              <a:spcAft>
                <a:spcPts val="0"/>
              </a:spcAft>
              <a:buFont typeface="Arial" panose="020B0604020202020204" pitchFamily="34" charset="0"/>
              <a:buNone/>
              <a:defRPr sz="1200" b="0" i="0">
                <a:solidFill>
                  <a:schemeClr val="bg1"/>
                </a:solidFill>
                <a:latin typeface="Outfit Light" pitchFamily="2" charset="0"/>
                <a:ea typeface="Roboto Light" pitchFamily="2" charset="0"/>
                <a:cs typeface="Outfit Light" pitchFamily="2" charset="0"/>
              </a:defRPr>
            </a:lvl1pPr>
          </a:lstStyle>
          <a:p>
            <a:pPr lvl="0"/>
            <a:r>
              <a:rPr lang="en-US" dirty="0"/>
              <a:t>Click to edit text</a:t>
            </a:r>
          </a:p>
        </p:txBody>
      </p:sp>
      <p:pic>
        <p:nvPicPr>
          <p:cNvPr id="2" name="Graphic 1">
            <a:extLst>
              <a:ext uri="{FF2B5EF4-FFF2-40B4-BE49-F238E27FC236}">
                <a16:creationId xmlns:a16="http://schemas.microsoft.com/office/drawing/2014/main" id="{4E642EF9-75E8-FA8D-64BE-BF9CDD80564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52378" y="543658"/>
            <a:ext cx="1105598" cy="393593"/>
          </a:xfrm>
          <a:prstGeom prst="rect">
            <a:avLst/>
          </a:prstGeom>
        </p:spPr>
      </p:pic>
      <p:sp>
        <p:nvSpPr>
          <p:cNvPr id="4" name="TextBox 3">
            <a:extLst>
              <a:ext uri="{FF2B5EF4-FFF2-40B4-BE49-F238E27FC236}">
                <a16:creationId xmlns:a16="http://schemas.microsoft.com/office/drawing/2014/main" id="{4D07B39B-211E-F7FD-9CB9-A23CDA9C016F}"/>
              </a:ext>
            </a:extLst>
          </p:cNvPr>
          <p:cNvSpPr txBox="1">
            <a:spLocks noChangeArrowheads="1"/>
          </p:cNvSpPr>
          <p:nvPr userDrawn="1"/>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bg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bg1"/>
              </a:solidFill>
              <a:latin typeface="Outfit Light" pitchFamily="2" charset="0"/>
              <a:ea typeface="Roboto Regular" panose="02000000000000000000" pitchFamily="2" charset="0"/>
              <a:cs typeface="Roboto Regular" panose="02000000000000000000" pitchFamily="2" charset="0"/>
            </a:endParaRPr>
          </a:p>
        </p:txBody>
      </p:sp>
      <p:sp>
        <p:nvSpPr>
          <p:cNvPr id="3" name="Text Box 38">
            <a:extLst>
              <a:ext uri="{FF2B5EF4-FFF2-40B4-BE49-F238E27FC236}">
                <a16:creationId xmlns:a16="http://schemas.microsoft.com/office/drawing/2014/main" id="{ACF17861-2B26-F278-BE4E-2CAA36EABF72}"/>
              </a:ext>
            </a:extLst>
          </p:cNvPr>
          <p:cNvSpPr txBox="1">
            <a:spLocks noChangeArrowheads="1"/>
          </p:cNvSpPr>
          <p:nvPr userDrawn="1"/>
        </p:nvSpPr>
        <p:spPr bwMode="gray">
          <a:xfrm>
            <a:off x="495299" y="4953553"/>
            <a:ext cx="2079783" cy="13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925513">
              <a:defRPr>
                <a:solidFill>
                  <a:schemeClr val="tx1"/>
                </a:solidFill>
                <a:latin typeface="Roboto Light" panose="02000000000000000000" pitchFamily="2" charset="0"/>
              </a:defRPr>
            </a:lvl1pPr>
            <a:lvl2pPr marL="742950" indent="-285750" defTabSz="925513">
              <a:defRPr>
                <a:solidFill>
                  <a:schemeClr val="tx1"/>
                </a:solidFill>
                <a:latin typeface="Roboto Light" panose="02000000000000000000" pitchFamily="2" charset="0"/>
              </a:defRPr>
            </a:lvl2pPr>
            <a:lvl3pPr marL="1143000" indent="-228600" defTabSz="925513">
              <a:defRPr>
                <a:solidFill>
                  <a:schemeClr val="tx1"/>
                </a:solidFill>
                <a:latin typeface="Roboto Light" panose="02000000000000000000" pitchFamily="2" charset="0"/>
              </a:defRPr>
            </a:lvl3pPr>
            <a:lvl4pPr marL="1600200" indent="-228600" defTabSz="925513">
              <a:defRPr>
                <a:solidFill>
                  <a:schemeClr val="tx1"/>
                </a:solidFill>
                <a:latin typeface="Roboto Light" panose="02000000000000000000" pitchFamily="2" charset="0"/>
              </a:defRPr>
            </a:lvl4pPr>
            <a:lvl5pPr marL="2057400" indent="-228600" defTabSz="925513">
              <a:defRPr>
                <a:solidFill>
                  <a:schemeClr val="tx1"/>
                </a:solidFill>
                <a:latin typeface="Roboto Light" panose="02000000000000000000" pitchFamily="2" charset="0"/>
              </a:defRPr>
            </a:lvl5pPr>
            <a:lvl6pPr marL="2514600" indent="-228600" defTabSz="925513" fontAlgn="base">
              <a:spcBef>
                <a:spcPct val="0"/>
              </a:spcBef>
              <a:spcAft>
                <a:spcPct val="0"/>
              </a:spcAft>
              <a:defRPr>
                <a:solidFill>
                  <a:schemeClr val="tx1"/>
                </a:solidFill>
                <a:latin typeface="Roboto Light" panose="02000000000000000000" pitchFamily="2" charset="0"/>
              </a:defRPr>
            </a:lvl6pPr>
            <a:lvl7pPr marL="2971800" indent="-228600" defTabSz="925513" fontAlgn="base">
              <a:spcBef>
                <a:spcPct val="0"/>
              </a:spcBef>
              <a:spcAft>
                <a:spcPct val="0"/>
              </a:spcAft>
              <a:defRPr>
                <a:solidFill>
                  <a:schemeClr val="tx1"/>
                </a:solidFill>
                <a:latin typeface="Roboto Light" panose="02000000000000000000" pitchFamily="2" charset="0"/>
              </a:defRPr>
            </a:lvl7pPr>
            <a:lvl8pPr marL="3429000" indent="-228600" defTabSz="925513" fontAlgn="base">
              <a:spcBef>
                <a:spcPct val="0"/>
              </a:spcBef>
              <a:spcAft>
                <a:spcPct val="0"/>
              </a:spcAft>
              <a:defRPr>
                <a:solidFill>
                  <a:schemeClr val="tx1"/>
                </a:solidFill>
                <a:latin typeface="Roboto Light" panose="02000000000000000000" pitchFamily="2" charset="0"/>
              </a:defRPr>
            </a:lvl8pPr>
            <a:lvl9pPr marL="3886200" indent="-228600" defTabSz="925513" fontAlgn="base">
              <a:spcBef>
                <a:spcPct val="0"/>
              </a:spcBef>
              <a:spcAft>
                <a:spcPct val="0"/>
              </a:spcAft>
              <a:defRPr>
                <a:solidFill>
                  <a:schemeClr val="tx1"/>
                </a:solidFill>
                <a:latin typeface="Roboto Light" panose="02000000000000000000" pitchFamily="2" charset="0"/>
              </a:defRPr>
            </a:lvl9pPr>
          </a:lstStyle>
          <a:p>
            <a:pPr eaLnBrk="1" hangingPunct="1">
              <a:lnSpc>
                <a:spcPct val="110000"/>
              </a:lnSpc>
              <a:defRPr/>
            </a:pPr>
            <a:r>
              <a:rPr lang="en-US" altLang="en-US" sz="400" b="0" i="0" dirty="0">
                <a:solidFill>
                  <a:schemeClr val="bg1"/>
                </a:solidFill>
                <a:latin typeface="Outfit ExtraLight" pitchFamily="2" charset="0"/>
                <a:ea typeface="Roboto Regular" panose="02000000000000000000" pitchFamily="2" charset="0"/>
                <a:cs typeface="Roboto Light" panose="02000000000000000000" pitchFamily="2" charset="0"/>
              </a:rPr>
              <a:t>© 2023 Fair Isaac Corporation. Confidential. This presentation is provided for the recipient </a:t>
            </a:r>
            <a:r>
              <a:rPr lang="en-US" altLang="en-US" sz="400" dirty="0">
                <a:solidFill>
                  <a:schemeClr val="bg1"/>
                </a:solidFill>
                <a:latin typeface="Outfit ExtraLight" pitchFamily="2" charset="0"/>
                <a:ea typeface="Roboto Regular" panose="02000000000000000000" pitchFamily="2" charset="0"/>
                <a:cs typeface="Roboto Light" panose="02000000000000000000" pitchFamily="2" charset="0"/>
              </a:rPr>
              <a:t>only</a:t>
            </a:r>
            <a:r>
              <a:rPr lang="en-US" altLang="en-US" sz="400" b="0" i="0" dirty="0">
                <a:solidFill>
                  <a:schemeClr val="bg1"/>
                </a:solidFill>
                <a:latin typeface="Outfit ExtraLight" pitchFamily="2" charset="0"/>
                <a:ea typeface="Roboto Regular" panose="02000000000000000000" pitchFamily="2" charset="0"/>
                <a:cs typeface="Roboto Light" panose="02000000000000000000" pitchFamily="2" charset="0"/>
              </a:rPr>
              <a:t> and cannot be reproduced or shared without Fair Isaac Corporation’s express consent.</a:t>
            </a:r>
          </a:p>
        </p:txBody>
      </p:sp>
    </p:spTree>
    <p:extLst>
      <p:ext uri="{BB962C8B-B14F-4D97-AF65-F5344CB8AC3E}">
        <p14:creationId xmlns:p14="http://schemas.microsoft.com/office/powerpoint/2010/main" val="1598853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4338" name="Title Placeholder 1">
            <a:extLst>
              <a:ext uri="{FF2B5EF4-FFF2-40B4-BE49-F238E27FC236}">
                <a16:creationId xmlns:a16="http://schemas.microsoft.com/office/drawing/2014/main" id="{9722AD51-ED0A-D94F-A9A9-D95DA2FCC6D8}"/>
              </a:ext>
            </a:extLst>
          </p:cNvPr>
          <p:cNvSpPr>
            <a:spLocks noGrp="1" noChangeArrowheads="1"/>
          </p:cNvSpPr>
          <p:nvPr>
            <p:ph type="title"/>
          </p:nvPr>
        </p:nvSpPr>
        <p:spPr bwMode="black">
          <a:xfrm>
            <a:off x="342900" y="290553"/>
            <a:ext cx="8458200" cy="25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dirty="0"/>
              <a:t>Click to edit title</a:t>
            </a:r>
          </a:p>
        </p:txBody>
      </p:sp>
      <p:sp>
        <p:nvSpPr>
          <p:cNvPr id="14339" name="Text Placeholder 2">
            <a:extLst>
              <a:ext uri="{FF2B5EF4-FFF2-40B4-BE49-F238E27FC236}">
                <a16:creationId xmlns:a16="http://schemas.microsoft.com/office/drawing/2014/main" id="{86951501-192A-E14D-99FD-526760D7C7FE}"/>
              </a:ext>
            </a:extLst>
          </p:cNvPr>
          <p:cNvSpPr>
            <a:spLocks noGrp="1" noChangeArrowheads="1"/>
          </p:cNvSpPr>
          <p:nvPr>
            <p:ph type="body" idx="1"/>
          </p:nvPr>
        </p:nvSpPr>
        <p:spPr bwMode="black">
          <a:xfrm>
            <a:off x="342900" y="981075"/>
            <a:ext cx="84582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dirty="0"/>
              <a:t>First level</a:t>
            </a:r>
          </a:p>
          <a:p>
            <a:pPr lvl="1"/>
            <a:r>
              <a:rPr lang="en-US" altLang="en-US" dirty="0"/>
              <a:t>Second level</a:t>
            </a:r>
          </a:p>
          <a:p>
            <a:pPr lvl="2"/>
            <a:r>
              <a:rPr lang="en-US" altLang="en-US" dirty="0"/>
              <a:t>Third level</a:t>
            </a:r>
          </a:p>
        </p:txBody>
      </p:sp>
      <p:sp>
        <p:nvSpPr>
          <p:cNvPr id="9" name="TextBox 8">
            <a:extLst>
              <a:ext uri="{FF2B5EF4-FFF2-40B4-BE49-F238E27FC236}">
                <a16:creationId xmlns:a16="http://schemas.microsoft.com/office/drawing/2014/main" id="{9F1672CC-16B9-C840-89FA-01A88A2000F4}"/>
              </a:ext>
            </a:extLst>
          </p:cNvPr>
          <p:cNvSpPr txBox="1">
            <a:spLocks noChangeArrowheads="1"/>
          </p:cNvSpPr>
          <p:nvPr/>
        </p:nvSpPr>
        <p:spPr bwMode="auto">
          <a:xfrm>
            <a:off x="8975822" y="4992688"/>
            <a:ext cx="92075" cy="14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432" rIns="0" bIns="27432" anchor="b">
            <a:spAutoFit/>
          </a:bodyPr>
          <a:lstStyle>
            <a:lvl1pPr>
              <a:defRPr>
                <a:solidFill>
                  <a:schemeClr val="tx1"/>
                </a:solidFill>
                <a:latin typeface="Roboto Light" panose="02000000000000000000" pitchFamily="2" charset="0"/>
              </a:defRPr>
            </a:lvl1pPr>
            <a:lvl2pPr marL="742950" indent="-285750">
              <a:defRPr>
                <a:solidFill>
                  <a:schemeClr val="tx1"/>
                </a:solidFill>
                <a:latin typeface="Roboto Light" panose="02000000000000000000" pitchFamily="2" charset="0"/>
              </a:defRPr>
            </a:lvl2pPr>
            <a:lvl3pPr marL="1143000" indent="-228600">
              <a:defRPr>
                <a:solidFill>
                  <a:schemeClr val="tx1"/>
                </a:solidFill>
                <a:latin typeface="Roboto Light" panose="02000000000000000000" pitchFamily="2" charset="0"/>
              </a:defRPr>
            </a:lvl3pPr>
            <a:lvl4pPr marL="1600200" indent="-228600">
              <a:defRPr>
                <a:solidFill>
                  <a:schemeClr val="tx1"/>
                </a:solidFill>
                <a:latin typeface="Roboto Light" panose="02000000000000000000" pitchFamily="2" charset="0"/>
              </a:defRPr>
            </a:lvl4pPr>
            <a:lvl5pPr marL="2057400" indent="-228600">
              <a:defRPr>
                <a:solidFill>
                  <a:schemeClr val="tx1"/>
                </a:solidFill>
                <a:latin typeface="Roboto Light" panose="02000000000000000000" pitchFamily="2" charset="0"/>
              </a:defRPr>
            </a:lvl5pPr>
            <a:lvl6pPr marL="2514600" indent="-228600" defTabSz="457200" fontAlgn="base">
              <a:spcBef>
                <a:spcPct val="0"/>
              </a:spcBef>
              <a:spcAft>
                <a:spcPct val="0"/>
              </a:spcAft>
              <a:defRPr>
                <a:solidFill>
                  <a:schemeClr val="tx1"/>
                </a:solidFill>
                <a:latin typeface="Roboto Light" panose="02000000000000000000" pitchFamily="2" charset="0"/>
              </a:defRPr>
            </a:lvl6pPr>
            <a:lvl7pPr marL="2971800" indent="-228600" defTabSz="457200" fontAlgn="base">
              <a:spcBef>
                <a:spcPct val="0"/>
              </a:spcBef>
              <a:spcAft>
                <a:spcPct val="0"/>
              </a:spcAft>
              <a:defRPr>
                <a:solidFill>
                  <a:schemeClr val="tx1"/>
                </a:solidFill>
                <a:latin typeface="Roboto Light" panose="02000000000000000000" pitchFamily="2" charset="0"/>
              </a:defRPr>
            </a:lvl7pPr>
            <a:lvl8pPr marL="3429000" indent="-228600" defTabSz="457200" fontAlgn="base">
              <a:spcBef>
                <a:spcPct val="0"/>
              </a:spcBef>
              <a:spcAft>
                <a:spcPct val="0"/>
              </a:spcAft>
              <a:defRPr>
                <a:solidFill>
                  <a:schemeClr val="tx1"/>
                </a:solidFill>
                <a:latin typeface="Roboto Light" panose="02000000000000000000" pitchFamily="2" charset="0"/>
              </a:defRPr>
            </a:lvl8pPr>
            <a:lvl9pPr marL="3886200" indent="-228600" defTabSz="457200" fontAlgn="base">
              <a:spcBef>
                <a:spcPct val="0"/>
              </a:spcBef>
              <a:spcAft>
                <a:spcPct val="0"/>
              </a:spcAft>
              <a:defRPr>
                <a:solidFill>
                  <a:schemeClr val="tx1"/>
                </a:solidFill>
                <a:latin typeface="Roboto Light" panose="02000000000000000000" pitchFamily="2" charset="0"/>
              </a:defRPr>
            </a:lvl9pPr>
          </a:lstStyle>
          <a:p>
            <a:pPr eaLnBrk="1" hangingPunct="1">
              <a:defRPr/>
            </a:pPr>
            <a:fld id="{6F801773-491E-FE4D-AB52-3D45B5362E36}" type="slidenum">
              <a:rPr lang="en-US" altLang="en-US" sz="600" b="0" i="0">
                <a:solidFill>
                  <a:schemeClr val="tx1"/>
                </a:solidFill>
                <a:latin typeface="Outfit Light" pitchFamily="2" charset="0"/>
                <a:ea typeface="Roboto Regular" panose="02000000000000000000" pitchFamily="2" charset="0"/>
                <a:cs typeface="Roboto Regular" panose="02000000000000000000" pitchFamily="2" charset="0"/>
              </a:rPr>
              <a:pPr eaLnBrk="1" hangingPunct="1">
                <a:defRPr/>
              </a:pPr>
              <a:t>‹#›</a:t>
            </a:fld>
            <a:endParaRPr lang="en-US" altLang="en-US" sz="600" b="0" i="0" dirty="0">
              <a:solidFill>
                <a:schemeClr val="tx1"/>
              </a:solidFill>
              <a:latin typeface="Outfit Light" pitchFamily="2" charset="0"/>
              <a:ea typeface="Roboto Regular" panose="02000000000000000000" pitchFamily="2" charset="0"/>
              <a:cs typeface="Roboto Regular" panose="02000000000000000000" pitchFamily="2" charset="0"/>
            </a:endParaRPr>
          </a:p>
        </p:txBody>
      </p:sp>
    </p:spTree>
  </p:cSld>
  <p:clrMap bg1="lt1" tx1="dk1" bg2="lt2" tx2="dk2" accent1="accent1" accent2="accent2" accent3="accent3" accent4="accent4" accent5="accent5" accent6="accent6" hlink="hlink" folHlink="folHlink"/>
  <p:sldLayoutIdLst>
    <p:sldLayoutId id="2147484415" r:id="rId1"/>
    <p:sldLayoutId id="2147484417" r:id="rId2"/>
    <p:sldLayoutId id="2147484418" r:id="rId3"/>
    <p:sldLayoutId id="2147484419" r:id="rId4"/>
    <p:sldLayoutId id="2147484416" r:id="rId5"/>
    <p:sldLayoutId id="2147484441" r:id="rId6"/>
    <p:sldLayoutId id="2147484333" r:id="rId7"/>
    <p:sldLayoutId id="2147484443" r:id="rId8"/>
    <p:sldLayoutId id="2147484420" r:id="rId9"/>
    <p:sldLayoutId id="2147484442" r:id="rId10"/>
    <p:sldLayoutId id="2147484444" r:id="rId11"/>
    <p:sldLayoutId id="2147484445" r:id="rId12"/>
    <p:sldLayoutId id="2147484446" r:id="rId13"/>
    <p:sldLayoutId id="2147484300" r:id="rId14"/>
    <p:sldLayoutId id="2147484328" r:id="rId15"/>
    <p:sldLayoutId id="2147484447" r:id="rId16"/>
    <p:sldLayoutId id="2147484423" r:id="rId17"/>
    <p:sldLayoutId id="2147484425" r:id="rId18"/>
    <p:sldLayoutId id="2147484427" r:id="rId19"/>
    <p:sldLayoutId id="2147484429" r:id="rId20"/>
    <p:sldLayoutId id="2147484431" r:id="rId21"/>
    <p:sldLayoutId id="2147484451" r:id="rId22"/>
    <p:sldLayoutId id="2147484424" r:id="rId23"/>
    <p:sldLayoutId id="2147484426" r:id="rId24"/>
    <p:sldLayoutId id="2147484428" r:id="rId25"/>
    <p:sldLayoutId id="2147484430" r:id="rId26"/>
    <p:sldLayoutId id="2147484432" r:id="rId27"/>
    <p:sldLayoutId id="2147484450" r:id="rId28"/>
    <p:sldLayoutId id="2147484433" r:id="rId29"/>
    <p:sldLayoutId id="2147484452" r:id="rId30"/>
    <p:sldLayoutId id="2147484453" r:id="rId31"/>
    <p:sldLayoutId id="2147484454" r:id="rId32"/>
    <p:sldLayoutId id="2147484455" r:id="rId33"/>
    <p:sldLayoutId id="2147484359" r:id="rId34"/>
    <p:sldLayoutId id="2147484368" r:id="rId35"/>
    <p:sldLayoutId id="2147484149" r:id="rId36"/>
    <p:sldLayoutId id="2147484138" r:id="rId37"/>
    <p:sldLayoutId id="2147484362" r:id="rId38"/>
    <p:sldLayoutId id="2147484448" r:id="rId39"/>
    <p:sldLayoutId id="2147484466" r:id="rId40"/>
    <p:sldLayoutId id="2147484467" r:id="rId41"/>
    <p:sldLayoutId id="2147484468" r:id="rId42"/>
    <p:sldLayoutId id="2147484449" r:id="rId43"/>
    <p:sldLayoutId id="2147484435" r:id="rId44"/>
    <p:sldLayoutId id="2147484436" r:id="rId45"/>
    <p:sldLayoutId id="2147484437" r:id="rId46"/>
    <p:sldLayoutId id="2147484457" r:id="rId47"/>
    <p:sldLayoutId id="2147484458" r:id="rId48"/>
    <p:sldLayoutId id="2147484408" r:id="rId49"/>
    <p:sldLayoutId id="2147484409" r:id="rId50"/>
    <p:sldLayoutId id="2147484410" r:id="rId51"/>
    <p:sldLayoutId id="2147484440" r:id="rId52"/>
    <p:sldLayoutId id="2147484459" r:id="rId53"/>
    <p:sldLayoutId id="2147484460" r:id="rId54"/>
    <p:sldLayoutId id="2147484461" r:id="rId55"/>
    <p:sldLayoutId id="2147484146" r:id="rId56"/>
    <p:sldLayoutId id="2147484407" r:id="rId57"/>
    <p:sldLayoutId id="2147484361" r:id="rId58"/>
    <p:sldLayoutId id="2147484438" r:id="rId59"/>
    <p:sldLayoutId id="2147484462" r:id="rId60"/>
    <p:sldLayoutId id="2147484463" r:id="rId61"/>
    <p:sldLayoutId id="2147484464" r:id="rId62"/>
    <p:sldLayoutId id="2147484469" r:id="rId63"/>
    <p:sldLayoutId id="2147484472" r:id="rId64"/>
    <p:sldLayoutId id="2147484473" r:id="rId65"/>
  </p:sldLayoutIdLst>
  <p:hf hdr="0" ftr="0" dt="0"/>
  <p:txStyles>
    <p:titleStyle>
      <a:lvl1pPr algn="l" defTabSz="457200" rtl="0" eaLnBrk="1" fontAlgn="base" hangingPunct="1">
        <a:lnSpc>
          <a:spcPct val="90000"/>
        </a:lnSpc>
        <a:spcBef>
          <a:spcPct val="0"/>
        </a:spcBef>
        <a:spcAft>
          <a:spcPct val="0"/>
        </a:spcAft>
        <a:defRPr lang="en-US" sz="1800" b="0" i="0" kern="1200" dirty="0">
          <a:solidFill>
            <a:srgbClr val="0A6DE6"/>
          </a:solidFill>
          <a:latin typeface="Outfit"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p:titleStyle>
    <p:bodyStyle>
      <a:lvl1pPr marL="173038" indent="-173038" algn="l" defTabSz="457200" rtl="0" eaLnBrk="1" fontAlgn="base" hangingPunct="1">
        <a:spcBef>
          <a:spcPts val="1200"/>
        </a:spcBef>
        <a:spcAft>
          <a:spcPct val="0"/>
        </a:spcAft>
        <a:buClr>
          <a:schemeClr val="accent1"/>
        </a:buClr>
        <a:buSzPct val="100000"/>
        <a:buFont typeface="Arial" panose="020B0604020202020204" pitchFamily="34" charset="0"/>
        <a:buChar char="•"/>
        <a:defRPr lang="en-US" sz="1600" b="0" i="0" kern="1200" dirty="0">
          <a:solidFill>
            <a:schemeClr val="tx1"/>
          </a:solidFill>
          <a:latin typeface="Outfit Light" pitchFamily="2" charset="0"/>
          <a:ea typeface="Roboto Light" pitchFamily="2" charset="0"/>
          <a:cs typeface="Sharp Sans" pitchFamily="2" charset="77"/>
        </a:defRPr>
      </a:lvl1pPr>
      <a:lvl2pPr marL="401638" indent="-174625" algn="l" defTabSz="457200" rtl="0" eaLnBrk="1" fontAlgn="base" hangingPunct="1">
        <a:spcBef>
          <a:spcPts val="600"/>
        </a:spcBef>
        <a:spcAft>
          <a:spcPct val="0"/>
        </a:spcAft>
        <a:buClr>
          <a:schemeClr val="tx1"/>
        </a:buClr>
        <a:buSzPct val="100000"/>
        <a:buFont typeface="Arial" panose="020B0604020202020204" pitchFamily="34" charset="0"/>
        <a:buChar char="•"/>
        <a:defRPr lang="en-US" sz="1600" b="0" i="0" kern="1200" dirty="0">
          <a:solidFill>
            <a:schemeClr val="tx1"/>
          </a:solidFill>
          <a:latin typeface="Outfit Light" pitchFamily="2" charset="0"/>
          <a:ea typeface="Roboto Light" pitchFamily="2" charset="0"/>
          <a:cs typeface="Sharp Sans" pitchFamily="2" charset="77"/>
        </a:defRPr>
      </a:lvl2pPr>
      <a:lvl3pPr marL="746125" indent="-117475" algn="l" defTabSz="457200" rtl="0" eaLnBrk="1" fontAlgn="base" hangingPunct="1">
        <a:spcBef>
          <a:spcPts val="600"/>
        </a:spcBef>
        <a:spcAft>
          <a:spcPct val="0"/>
        </a:spcAft>
        <a:buClr>
          <a:schemeClr val="accent6"/>
        </a:buClr>
        <a:buSzPct val="100000"/>
        <a:buFont typeface="Arial" panose="020B0604020202020204" pitchFamily="34" charset="0"/>
        <a:buChar char="•"/>
        <a:defRPr lang="en-US" sz="1600" b="0" i="0" kern="1200" dirty="0">
          <a:solidFill>
            <a:schemeClr val="tx1"/>
          </a:solidFill>
          <a:latin typeface="Outfit Light" pitchFamily="2" charset="0"/>
          <a:ea typeface="Roboto Light" pitchFamily="2" charset="0"/>
          <a:cs typeface="Sharp Sans" pitchFamily="2" charset="77"/>
        </a:defRPr>
      </a:lvl3pPr>
      <a:lvl4pPr marL="1090613" indent="-228600" algn="l" defTabSz="457200" rtl="0" eaLnBrk="1" fontAlgn="base" hangingPunct="1">
        <a:lnSpc>
          <a:spcPct val="90000"/>
        </a:lnSpc>
        <a:spcBef>
          <a:spcPts val="600"/>
        </a:spcBef>
        <a:spcAft>
          <a:spcPct val="0"/>
        </a:spcAft>
        <a:buClr>
          <a:srgbClr val="006496"/>
        </a:buClr>
        <a:buSzPct val="80000"/>
        <a:buFont typeface="Arial" panose="020B0604020202020204" pitchFamily="34" charset="0"/>
        <a:buChar char="•"/>
        <a:defRPr lang="en-US" sz="1200" kern="1200" dirty="0">
          <a:solidFill>
            <a:schemeClr val="tx2"/>
          </a:solidFill>
          <a:latin typeface="Roboto Light"/>
          <a:ea typeface="+mn-ea"/>
          <a:cs typeface="Roboto Light"/>
        </a:defRPr>
      </a:lvl4pPr>
      <a:lvl5pPr marL="1257300" indent="-165100" algn="l" defTabSz="457200" rtl="0" eaLnBrk="1" fontAlgn="base" hangingPunct="1">
        <a:lnSpc>
          <a:spcPct val="90000"/>
        </a:lnSpc>
        <a:spcBef>
          <a:spcPts val="600"/>
        </a:spcBef>
        <a:spcAft>
          <a:spcPct val="0"/>
        </a:spcAft>
        <a:buClr>
          <a:srgbClr val="006496"/>
        </a:buClr>
        <a:buSzPct val="80000"/>
        <a:buFont typeface="Arial" panose="020B0604020202020204" pitchFamily="34" charset="0"/>
        <a:buChar char="•"/>
        <a:defRPr sz="1600" kern="1200">
          <a:solidFill>
            <a:schemeClr val="tx2"/>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6">
          <p15:clr>
            <a:srgbClr val="F26B43"/>
          </p15:clr>
        </p15:guide>
        <p15:guide id="2" pos="5544">
          <p15:clr>
            <a:srgbClr val="F26B43"/>
          </p15:clr>
        </p15:guide>
        <p15:guide id="3" orient="horz" pos="300">
          <p15:clr>
            <a:srgbClr val="F26B43"/>
          </p15:clr>
        </p15:guide>
        <p15:guide id="5" orient="horz" pos="3036">
          <p15:clr>
            <a:srgbClr val="F26B43"/>
          </p15:clr>
        </p15:guide>
        <p15:guide id="6"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5.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7.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7.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7.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7.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4.png"/><Relationship Id="rId1" Type="http://schemas.openxmlformats.org/officeDocument/2006/relationships/slideLayout" Target="../slideLayouts/slideLayout3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0.png"/><Relationship Id="rId1" Type="http://schemas.openxmlformats.org/officeDocument/2006/relationships/slideLayout" Target="../slideLayouts/slideLayout37.xml"/><Relationship Id="rId5" Type="http://schemas.openxmlformats.org/officeDocument/2006/relationships/image" Target="../media/image680.png"/><Relationship Id="rId4" Type="http://schemas.openxmlformats.org/officeDocument/2006/relationships/image" Target="../media/image6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37.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7.xml"/><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a:xfrm>
            <a:off x="381000" y="4324350"/>
            <a:ext cx="7315200" cy="276999"/>
          </a:xfrm>
        </p:spPr>
        <p:txBody>
          <a:bodyPr/>
          <a:lstStyle/>
          <a:p>
            <a:r>
              <a:rPr lang="en-US" altLang="en-US" b="1" dirty="0"/>
              <a:t>July 2023</a:t>
            </a:r>
          </a:p>
        </p:txBody>
      </p:sp>
      <p:sp>
        <p:nvSpPr>
          <p:cNvPr id="2" name="Title 1"/>
          <p:cNvSpPr>
            <a:spLocks noGrp="1"/>
          </p:cNvSpPr>
          <p:nvPr>
            <p:ph type="ctrTitle"/>
          </p:nvPr>
        </p:nvSpPr>
        <p:spPr>
          <a:xfrm>
            <a:off x="307848" y="3876900"/>
            <a:ext cx="5887766" cy="517065"/>
          </a:xfrm>
          <a:noFill/>
        </p:spPr>
        <p:txBody>
          <a:bodyPr/>
          <a:lstStyle/>
          <a:p>
            <a:r>
              <a:rPr lang="en-US" sz="2800" b="1" dirty="0">
                <a:solidFill>
                  <a:schemeClr val="bg1"/>
                </a:solidFill>
              </a:rPr>
              <a:t>Technical Training Project Presentation</a:t>
            </a:r>
          </a:p>
        </p:txBody>
      </p:sp>
    </p:spTree>
    <p:extLst>
      <p:ext uri="{BB962C8B-B14F-4D97-AF65-F5344CB8AC3E}">
        <p14:creationId xmlns:p14="http://schemas.microsoft.com/office/powerpoint/2010/main" val="192691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C54A650-4546-FB66-0F05-50FDCF9F98DB}"/>
              </a:ext>
            </a:extLst>
          </p:cNvPr>
          <p:cNvPicPr>
            <a:picLocks noChangeAspect="1"/>
          </p:cNvPicPr>
          <p:nvPr/>
        </p:nvPicPr>
        <p:blipFill rotWithShape="1">
          <a:blip r:embed="rId2"/>
          <a:srcRect t="12576"/>
          <a:stretch/>
        </p:blipFill>
        <p:spPr>
          <a:xfrm>
            <a:off x="797390" y="1051355"/>
            <a:ext cx="7195445" cy="3853198"/>
          </a:xfrm>
          <a:prstGeom prst="rect">
            <a:avLst/>
          </a:prstGeom>
        </p:spPr>
      </p:pic>
      <p:sp>
        <p:nvSpPr>
          <p:cNvPr id="2" name="TextBox 1">
            <a:extLst>
              <a:ext uri="{FF2B5EF4-FFF2-40B4-BE49-F238E27FC236}">
                <a16:creationId xmlns:a16="http://schemas.microsoft.com/office/drawing/2014/main" id="{0F87F659-EA71-EAF8-6EA8-BA5621DC8BA8}"/>
              </a:ext>
            </a:extLst>
          </p:cNvPr>
          <p:cNvSpPr txBox="1"/>
          <p:nvPr/>
        </p:nvSpPr>
        <p:spPr>
          <a:xfrm>
            <a:off x="797391" y="689794"/>
            <a:ext cx="4264467" cy="193899"/>
          </a:xfrm>
          <a:prstGeom prst="rect">
            <a:avLst/>
          </a:prstGeom>
          <a:noFill/>
        </p:spPr>
        <p:txBody>
          <a:bodyPr wrap="square" lIns="0" tIns="0" rIns="0" bIns="0" rtlCol="0" anchor="ctr" anchorCtr="0">
            <a:spAutoFit/>
          </a:bodyPr>
          <a:lstStyle/>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Contact Details</a:t>
            </a:r>
          </a:p>
        </p:txBody>
      </p:sp>
      <p:sp>
        <p:nvSpPr>
          <p:cNvPr id="3" name="Title 2">
            <a:extLst>
              <a:ext uri="{FF2B5EF4-FFF2-40B4-BE49-F238E27FC236}">
                <a16:creationId xmlns:a16="http://schemas.microsoft.com/office/drawing/2014/main" id="{FC92DB9D-2123-9ECD-9485-9D1672D14182}"/>
              </a:ext>
            </a:extLst>
          </p:cNvPr>
          <p:cNvSpPr>
            <a:spLocks noGrp="1"/>
          </p:cNvSpPr>
          <p:nvPr>
            <p:ph type="title"/>
          </p:nvPr>
        </p:nvSpPr>
        <p:spPr>
          <a:xfrm>
            <a:off x="342900" y="272833"/>
            <a:ext cx="8458200" cy="249299"/>
          </a:xfrm>
        </p:spPr>
        <p:txBody>
          <a:bodyPr/>
          <a:lstStyle/>
          <a:p>
            <a:r>
              <a:rPr lang="en-US" dirty="0"/>
              <a:t>User Details Components</a:t>
            </a:r>
          </a:p>
        </p:txBody>
      </p:sp>
    </p:spTree>
    <p:extLst>
      <p:ext uri="{BB962C8B-B14F-4D97-AF65-F5344CB8AC3E}">
        <p14:creationId xmlns:p14="http://schemas.microsoft.com/office/powerpoint/2010/main" val="3548892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68A804BD-21AB-2014-5451-4AC753DEA459}"/>
              </a:ext>
            </a:extLst>
          </p:cNvPr>
          <p:cNvPicPr>
            <a:picLocks noChangeAspect="1"/>
          </p:cNvPicPr>
          <p:nvPr/>
        </p:nvPicPr>
        <p:blipFill rotWithShape="1">
          <a:blip r:embed="rId2"/>
          <a:srcRect t="12340"/>
          <a:stretch/>
        </p:blipFill>
        <p:spPr>
          <a:xfrm>
            <a:off x="797391" y="1051355"/>
            <a:ext cx="7518228" cy="3675766"/>
          </a:xfrm>
          <a:prstGeom prst="rect">
            <a:avLst/>
          </a:prstGeom>
        </p:spPr>
      </p:pic>
      <p:sp>
        <p:nvSpPr>
          <p:cNvPr id="2" name="TextBox 1">
            <a:extLst>
              <a:ext uri="{FF2B5EF4-FFF2-40B4-BE49-F238E27FC236}">
                <a16:creationId xmlns:a16="http://schemas.microsoft.com/office/drawing/2014/main" id="{7EEF06D3-72B2-8F92-1AAB-82846C1A6583}"/>
              </a:ext>
            </a:extLst>
          </p:cNvPr>
          <p:cNvSpPr txBox="1"/>
          <p:nvPr/>
        </p:nvSpPr>
        <p:spPr>
          <a:xfrm>
            <a:off x="797391" y="689794"/>
            <a:ext cx="4264467" cy="193899"/>
          </a:xfrm>
          <a:prstGeom prst="rect">
            <a:avLst/>
          </a:prstGeom>
          <a:noFill/>
        </p:spPr>
        <p:txBody>
          <a:bodyPr wrap="square" lIns="0" tIns="0" rIns="0" bIns="0" rtlCol="0" anchor="ctr" anchorCtr="0">
            <a:spAutoFit/>
          </a:bodyPr>
          <a:lstStyle/>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Employment Details</a:t>
            </a:r>
          </a:p>
        </p:txBody>
      </p:sp>
      <p:sp>
        <p:nvSpPr>
          <p:cNvPr id="3" name="Title 2">
            <a:extLst>
              <a:ext uri="{FF2B5EF4-FFF2-40B4-BE49-F238E27FC236}">
                <a16:creationId xmlns:a16="http://schemas.microsoft.com/office/drawing/2014/main" id="{BA81D5F2-ADDF-4152-7E15-72F49EEFE082}"/>
              </a:ext>
            </a:extLst>
          </p:cNvPr>
          <p:cNvSpPr>
            <a:spLocks noGrp="1"/>
          </p:cNvSpPr>
          <p:nvPr>
            <p:ph type="title"/>
          </p:nvPr>
        </p:nvSpPr>
        <p:spPr>
          <a:xfrm>
            <a:off x="342900" y="272833"/>
            <a:ext cx="8458200" cy="249299"/>
          </a:xfrm>
        </p:spPr>
        <p:txBody>
          <a:bodyPr/>
          <a:lstStyle/>
          <a:p>
            <a:r>
              <a:rPr lang="en-US" dirty="0"/>
              <a:t>User Details Components</a:t>
            </a:r>
          </a:p>
        </p:txBody>
      </p:sp>
    </p:spTree>
    <p:extLst>
      <p:ext uri="{BB962C8B-B14F-4D97-AF65-F5344CB8AC3E}">
        <p14:creationId xmlns:p14="http://schemas.microsoft.com/office/powerpoint/2010/main" val="1524351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0C84CBA3-B756-0083-C208-97A3D67E6DD7}"/>
              </a:ext>
            </a:extLst>
          </p:cNvPr>
          <p:cNvPicPr>
            <a:picLocks noChangeAspect="1"/>
          </p:cNvPicPr>
          <p:nvPr/>
        </p:nvPicPr>
        <p:blipFill rotWithShape="1">
          <a:blip r:embed="rId2"/>
          <a:srcRect t="12826" r="1373" b="571"/>
          <a:stretch/>
        </p:blipFill>
        <p:spPr>
          <a:xfrm>
            <a:off x="1376301" y="1562089"/>
            <a:ext cx="6391398" cy="3156867"/>
          </a:xfrm>
          <a:prstGeom prst="rect">
            <a:avLst/>
          </a:prstGeom>
        </p:spPr>
      </p:pic>
      <p:pic>
        <p:nvPicPr>
          <p:cNvPr id="3" name="Picture 2" descr="A screenshot of a computer">
            <a:extLst>
              <a:ext uri="{FF2B5EF4-FFF2-40B4-BE49-F238E27FC236}">
                <a16:creationId xmlns:a16="http://schemas.microsoft.com/office/drawing/2014/main" id="{7BF67253-C95D-B474-7B6B-99EE80669B51}"/>
              </a:ext>
            </a:extLst>
          </p:cNvPr>
          <p:cNvPicPr>
            <a:picLocks noChangeAspect="1"/>
          </p:cNvPicPr>
          <p:nvPr/>
        </p:nvPicPr>
        <p:blipFill rotWithShape="1">
          <a:blip r:embed="rId3"/>
          <a:srcRect t="92802"/>
          <a:stretch/>
        </p:blipFill>
        <p:spPr>
          <a:xfrm>
            <a:off x="1376301" y="4718956"/>
            <a:ext cx="6391408" cy="251563"/>
          </a:xfrm>
          <a:prstGeom prst="rect">
            <a:avLst/>
          </a:prstGeom>
        </p:spPr>
      </p:pic>
      <p:sp>
        <p:nvSpPr>
          <p:cNvPr id="7" name="TextBox 6">
            <a:extLst>
              <a:ext uri="{FF2B5EF4-FFF2-40B4-BE49-F238E27FC236}">
                <a16:creationId xmlns:a16="http://schemas.microsoft.com/office/drawing/2014/main" id="{793140A3-CC5B-8189-130B-F77D327D54AA}"/>
              </a:ext>
            </a:extLst>
          </p:cNvPr>
          <p:cNvSpPr txBox="1"/>
          <p:nvPr/>
        </p:nvSpPr>
        <p:spPr>
          <a:xfrm>
            <a:off x="764733" y="720949"/>
            <a:ext cx="5170703" cy="735586"/>
          </a:xfrm>
          <a:prstGeom prst="rect">
            <a:avLst/>
          </a:prstGeom>
          <a:noFill/>
        </p:spPr>
        <p:txBody>
          <a:bodyPr wrap="square" lIns="0" tIns="0" rIns="0" bIns="0" rtlCol="0" anchor="ctr" anchorCtr="0">
            <a:spAutoFit/>
          </a:bodyPr>
          <a:lstStyle/>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Displays message for successful application submission.</a:t>
            </a:r>
          </a:p>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Home - &gt; Welcome Component</a:t>
            </a:r>
          </a:p>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View applications.</a:t>
            </a:r>
          </a:p>
        </p:txBody>
      </p:sp>
      <p:sp>
        <p:nvSpPr>
          <p:cNvPr id="8" name="Title 2">
            <a:extLst>
              <a:ext uri="{FF2B5EF4-FFF2-40B4-BE49-F238E27FC236}">
                <a16:creationId xmlns:a16="http://schemas.microsoft.com/office/drawing/2014/main" id="{2672C641-8026-A9F3-11AC-ED5EC7BCFDE3}"/>
              </a:ext>
            </a:extLst>
          </p:cNvPr>
          <p:cNvSpPr>
            <a:spLocks noGrp="1"/>
          </p:cNvSpPr>
          <p:nvPr>
            <p:ph type="title"/>
          </p:nvPr>
        </p:nvSpPr>
        <p:spPr>
          <a:xfrm>
            <a:off x="342900" y="272833"/>
            <a:ext cx="8458200" cy="249299"/>
          </a:xfrm>
        </p:spPr>
        <p:txBody>
          <a:bodyPr/>
          <a:lstStyle/>
          <a:p>
            <a:r>
              <a:rPr lang="en-US" dirty="0"/>
              <a:t>Success Components</a:t>
            </a:r>
          </a:p>
        </p:txBody>
      </p:sp>
    </p:spTree>
    <p:extLst>
      <p:ext uri="{BB962C8B-B14F-4D97-AF65-F5344CB8AC3E}">
        <p14:creationId xmlns:p14="http://schemas.microsoft.com/office/powerpoint/2010/main" val="3786919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372CCA-37A4-A683-7E6A-3AD4FB737C89}"/>
              </a:ext>
            </a:extLst>
          </p:cNvPr>
          <p:cNvSpPr txBox="1"/>
          <p:nvPr/>
        </p:nvSpPr>
        <p:spPr>
          <a:xfrm>
            <a:off x="797391" y="720804"/>
            <a:ext cx="4264467" cy="735586"/>
          </a:xfrm>
          <a:prstGeom prst="rect">
            <a:avLst/>
          </a:prstGeom>
          <a:noFill/>
        </p:spPr>
        <p:txBody>
          <a:bodyPr wrap="square" lIns="0" tIns="0" rIns="0" bIns="0" rtlCol="0" anchor="ctr" anchorCtr="0">
            <a:spAutoFit/>
          </a:bodyPr>
          <a:lstStyle/>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Displays all submitted applications</a:t>
            </a:r>
          </a:p>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Back - &gt; Welcome Component</a:t>
            </a:r>
          </a:p>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Application ID -&gt; Specific Application</a:t>
            </a:r>
          </a:p>
        </p:txBody>
      </p:sp>
      <p:sp>
        <p:nvSpPr>
          <p:cNvPr id="5" name="Title 2">
            <a:extLst>
              <a:ext uri="{FF2B5EF4-FFF2-40B4-BE49-F238E27FC236}">
                <a16:creationId xmlns:a16="http://schemas.microsoft.com/office/drawing/2014/main" id="{7963DF02-426F-5CE6-902E-5E7DA654F55B}"/>
              </a:ext>
            </a:extLst>
          </p:cNvPr>
          <p:cNvSpPr>
            <a:spLocks noGrp="1"/>
          </p:cNvSpPr>
          <p:nvPr>
            <p:ph type="title"/>
          </p:nvPr>
        </p:nvSpPr>
        <p:spPr>
          <a:xfrm>
            <a:off x="342900" y="272833"/>
            <a:ext cx="8458200" cy="249299"/>
          </a:xfrm>
        </p:spPr>
        <p:txBody>
          <a:bodyPr/>
          <a:lstStyle/>
          <a:p>
            <a:r>
              <a:rPr lang="en-US" dirty="0"/>
              <a:t>View Applications Components</a:t>
            </a:r>
          </a:p>
        </p:txBody>
      </p:sp>
      <p:pic>
        <p:nvPicPr>
          <p:cNvPr id="7" name="Picture 6" descr="A screenshot of a computer">
            <a:extLst>
              <a:ext uri="{FF2B5EF4-FFF2-40B4-BE49-F238E27FC236}">
                <a16:creationId xmlns:a16="http://schemas.microsoft.com/office/drawing/2014/main" id="{583DB5A1-6FCA-7CB5-506E-75F1E295CC91}"/>
              </a:ext>
            </a:extLst>
          </p:cNvPr>
          <p:cNvPicPr>
            <a:picLocks noChangeAspect="1"/>
          </p:cNvPicPr>
          <p:nvPr/>
        </p:nvPicPr>
        <p:blipFill rotWithShape="1">
          <a:blip r:embed="rId2"/>
          <a:srcRect t="92802"/>
          <a:stretch/>
        </p:blipFill>
        <p:spPr>
          <a:xfrm>
            <a:off x="1465489" y="4527282"/>
            <a:ext cx="6213022" cy="244542"/>
          </a:xfrm>
          <a:prstGeom prst="rect">
            <a:avLst/>
          </a:prstGeom>
        </p:spPr>
      </p:pic>
      <p:pic>
        <p:nvPicPr>
          <p:cNvPr id="10" name="Picture 9">
            <a:extLst>
              <a:ext uri="{FF2B5EF4-FFF2-40B4-BE49-F238E27FC236}">
                <a16:creationId xmlns:a16="http://schemas.microsoft.com/office/drawing/2014/main" id="{9910CE62-EAC9-865A-F43D-6D81C3E9E644}"/>
              </a:ext>
            </a:extLst>
          </p:cNvPr>
          <p:cNvPicPr>
            <a:picLocks noChangeAspect="1"/>
          </p:cNvPicPr>
          <p:nvPr/>
        </p:nvPicPr>
        <p:blipFill rotWithShape="1">
          <a:blip r:embed="rId3"/>
          <a:srcRect t="12549" r="1029" b="5882"/>
          <a:stretch/>
        </p:blipFill>
        <p:spPr>
          <a:xfrm>
            <a:off x="1465489" y="1655062"/>
            <a:ext cx="6213022" cy="2880331"/>
          </a:xfrm>
          <a:prstGeom prst="rect">
            <a:avLst/>
          </a:prstGeom>
        </p:spPr>
      </p:pic>
    </p:spTree>
    <p:extLst>
      <p:ext uri="{BB962C8B-B14F-4D97-AF65-F5344CB8AC3E}">
        <p14:creationId xmlns:p14="http://schemas.microsoft.com/office/powerpoint/2010/main" val="253398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uter screen shot of a computer&#10;&#10;Description automatically generated">
            <a:extLst>
              <a:ext uri="{FF2B5EF4-FFF2-40B4-BE49-F238E27FC236}">
                <a16:creationId xmlns:a16="http://schemas.microsoft.com/office/drawing/2014/main" id="{0A588AF5-2CB9-C240-DA91-B34FE7464B34}"/>
              </a:ext>
            </a:extLst>
          </p:cNvPr>
          <p:cNvPicPr>
            <a:picLocks noChangeAspect="1"/>
          </p:cNvPicPr>
          <p:nvPr/>
        </p:nvPicPr>
        <p:blipFill rotWithShape="1">
          <a:blip r:embed="rId2"/>
          <a:srcRect t="12572" b="5523"/>
          <a:stretch/>
        </p:blipFill>
        <p:spPr>
          <a:xfrm>
            <a:off x="4494028" y="148830"/>
            <a:ext cx="4649972" cy="2142309"/>
          </a:xfrm>
          <a:prstGeom prst="rect">
            <a:avLst/>
          </a:prstGeom>
        </p:spPr>
      </p:pic>
      <p:pic>
        <p:nvPicPr>
          <p:cNvPr id="12" name="Picture 11" descr="A computer screen shot of a chat&#10;&#10;Description automatically generated">
            <a:extLst>
              <a:ext uri="{FF2B5EF4-FFF2-40B4-BE49-F238E27FC236}">
                <a16:creationId xmlns:a16="http://schemas.microsoft.com/office/drawing/2014/main" id="{FB000395-1E4D-15A5-BCF7-A4A785E1136A}"/>
              </a:ext>
            </a:extLst>
          </p:cNvPr>
          <p:cNvPicPr>
            <a:picLocks noChangeAspect="1"/>
          </p:cNvPicPr>
          <p:nvPr/>
        </p:nvPicPr>
        <p:blipFill rotWithShape="1">
          <a:blip r:embed="rId3"/>
          <a:srcRect t="12445" b="5523"/>
          <a:stretch/>
        </p:blipFill>
        <p:spPr>
          <a:xfrm>
            <a:off x="4501225" y="2387618"/>
            <a:ext cx="4642775" cy="2142309"/>
          </a:xfrm>
          <a:prstGeom prst="rect">
            <a:avLst/>
          </a:prstGeom>
        </p:spPr>
      </p:pic>
      <p:pic>
        <p:nvPicPr>
          <p:cNvPr id="14" name="Picture 13" descr="A computer screen shot of a chat&#10;&#10;Description automatically generated">
            <a:extLst>
              <a:ext uri="{FF2B5EF4-FFF2-40B4-BE49-F238E27FC236}">
                <a16:creationId xmlns:a16="http://schemas.microsoft.com/office/drawing/2014/main" id="{BC06303D-6BC5-FB95-A204-94768D7EDBA9}"/>
              </a:ext>
            </a:extLst>
          </p:cNvPr>
          <p:cNvPicPr>
            <a:picLocks noChangeAspect="1"/>
          </p:cNvPicPr>
          <p:nvPr/>
        </p:nvPicPr>
        <p:blipFill rotWithShape="1">
          <a:blip r:embed="rId4"/>
          <a:srcRect t="12826" b="5523"/>
          <a:stretch/>
        </p:blipFill>
        <p:spPr>
          <a:xfrm>
            <a:off x="-7197" y="2425099"/>
            <a:ext cx="4501225" cy="2104828"/>
          </a:xfrm>
          <a:prstGeom prst="rect">
            <a:avLst/>
          </a:prstGeom>
        </p:spPr>
      </p:pic>
      <p:sp>
        <p:nvSpPr>
          <p:cNvPr id="2" name="TextBox 1">
            <a:extLst>
              <a:ext uri="{FF2B5EF4-FFF2-40B4-BE49-F238E27FC236}">
                <a16:creationId xmlns:a16="http://schemas.microsoft.com/office/drawing/2014/main" id="{B121E862-C44A-9498-3EC5-B26B05E6A136}"/>
              </a:ext>
            </a:extLst>
          </p:cNvPr>
          <p:cNvSpPr txBox="1"/>
          <p:nvPr/>
        </p:nvSpPr>
        <p:spPr>
          <a:xfrm>
            <a:off x="797391" y="755243"/>
            <a:ext cx="3611323" cy="929485"/>
          </a:xfrm>
          <a:prstGeom prst="rect">
            <a:avLst/>
          </a:prstGeom>
          <a:noFill/>
        </p:spPr>
        <p:txBody>
          <a:bodyPr wrap="square" lIns="0" tIns="0" rIns="0" bIns="0" rtlCol="0" anchor="ctr" anchorCtr="0">
            <a:spAutoFit/>
          </a:bodyPr>
          <a:lstStyle/>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Preview each application using the Application ID</a:t>
            </a:r>
          </a:p>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Done - &gt; Welcome Component</a:t>
            </a:r>
          </a:p>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Read-only attributes</a:t>
            </a:r>
          </a:p>
        </p:txBody>
      </p:sp>
      <p:sp>
        <p:nvSpPr>
          <p:cNvPr id="3" name="Title 2">
            <a:extLst>
              <a:ext uri="{FF2B5EF4-FFF2-40B4-BE49-F238E27FC236}">
                <a16:creationId xmlns:a16="http://schemas.microsoft.com/office/drawing/2014/main" id="{7C29650B-4BB2-4046-78DA-0202245842F3}"/>
              </a:ext>
            </a:extLst>
          </p:cNvPr>
          <p:cNvSpPr>
            <a:spLocks noGrp="1"/>
          </p:cNvSpPr>
          <p:nvPr>
            <p:ph type="title"/>
          </p:nvPr>
        </p:nvSpPr>
        <p:spPr>
          <a:xfrm>
            <a:off x="342900" y="272833"/>
            <a:ext cx="8458200" cy="249299"/>
          </a:xfrm>
        </p:spPr>
        <p:txBody>
          <a:bodyPr/>
          <a:lstStyle/>
          <a:p>
            <a:r>
              <a:rPr lang="en-US" dirty="0"/>
              <a:t>Preview Applications Components</a:t>
            </a:r>
          </a:p>
        </p:txBody>
      </p:sp>
    </p:spTree>
    <p:extLst>
      <p:ext uri="{BB962C8B-B14F-4D97-AF65-F5344CB8AC3E}">
        <p14:creationId xmlns:p14="http://schemas.microsoft.com/office/powerpoint/2010/main" val="2824352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0110A-5DFB-76CF-A63A-8E9E118231DD}"/>
              </a:ext>
            </a:extLst>
          </p:cNvPr>
          <p:cNvSpPr>
            <a:spLocks noGrp="1"/>
          </p:cNvSpPr>
          <p:nvPr>
            <p:ph type="body" sz="quarter" idx="10"/>
          </p:nvPr>
        </p:nvSpPr>
        <p:spPr/>
        <p:txBody>
          <a:bodyPr/>
          <a:lstStyle/>
          <a:p>
            <a:r>
              <a:rPr lang="en-US" dirty="0"/>
              <a:t>Back-end</a:t>
            </a:r>
          </a:p>
        </p:txBody>
      </p:sp>
    </p:spTree>
    <p:extLst>
      <p:ext uri="{BB962C8B-B14F-4D97-AF65-F5344CB8AC3E}">
        <p14:creationId xmlns:p14="http://schemas.microsoft.com/office/powerpoint/2010/main" val="314559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0110A-5DFB-76CF-A63A-8E9E118231DD}"/>
              </a:ext>
            </a:extLst>
          </p:cNvPr>
          <p:cNvSpPr>
            <a:spLocks noGrp="1"/>
          </p:cNvSpPr>
          <p:nvPr>
            <p:ph type="body" sz="quarter" idx="10"/>
          </p:nvPr>
        </p:nvSpPr>
        <p:spPr/>
        <p:txBody>
          <a:bodyPr/>
          <a:lstStyle/>
          <a:p>
            <a:r>
              <a:rPr lang="en-US" dirty="0"/>
              <a:t>Model Development</a:t>
            </a:r>
          </a:p>
        </p:txBody>
      </p:sp>
    </p:spTree>
    <p:extLst>
      <p:ext uri="{BB962C8B-B14F-4D97-AF65-F5344CB8AC3E}">
        <p14:creationId xmlns:p14="http://schemas.microsoft.com/office/powerpoint/2010/main" val="396516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1E2BCBD1-C4F4-3A6E-8C3D-81931F8D8F83}"/>
              </a:ext>
            </a:extLst>
          </p:cNvPr>
          <p:cNvGrpSpPr/>
          <p:nvPr/>
        </p:nvGrpSpPr>
        <p:grpSpPr>
          <a:xfrm>
            <a:off x="4572000" y="1017198"/>
            <a:ext cx="1457387" cy="1457387"/>
            <a:chOff x="3864690" y="1002934"/>
            <a:chExt cx="1457387" cy="1457387"/>
          </a:xfrm>
        </p:grpSpPr>
        <p:sp>
          <p:nvSpPr>
            <p:cNvPr id="42" name="Rounded Rectangle 41">
              <a:extLst>
                <a:ext uri="{FF2B5EF4-FFF2-40B4-BE49-F238E27FC236}">
                  <a16:creationId xmlns:a16="http://schemas.microsoft.com/office/drawing/2014/main" id="{B5F9FA26-B161-43B6-48E3-33F14B9737C6}"/>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43" name="Title 1">
              <a:extLst>
                <a:ext uri="{FF2B5EF4-FFF2-40B4-BE49-F238E27FC236}">
                  <a16:creationId xmlns:a16="http://schemas.microsoft.com/office/drawing/2014/main" id="{501B6F9C-1A95-795B-8E50-E08B0672D45E}"/>
                </a:ext>
              </a:extLst>
            </p:cNvPr>
            <p:cNvSpPr txBox="1">
              <a:spLocks/>
            </p:cNvSpPr>
            <p:nvPr/>
          </p:nvSpPr>
          <p:spPr bwMode="white">
            <a:xfrm>
              <a:off x="4012485" y="1136403"/>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2800" dirty="0">
                  <a:solidFill>
                    <a:srgbClr val="FAFBFA"/>
                  </a:solidFill>
                  <a:latin typeface="Outfit Light"/>
                  <a:ea typeface="+mn-ea"/>
                  <a:cs typeface="+mn-cs"/>
                </a:rPr>
                <a:t>3</a:t>
              </a:r>
              <a:endParaRPr kumimoji="0" lang="en-US" sz="1200" b="0" i="0" u="none" strike="noStrike" kern="1200" cap="none" spc="0" normalizeH="0" baseline="0" noProof="0" dirty="0">
                <a:ln>
                  <a:noFill/>
                </a:ln>
                <a:solidFill>
                  <a:srgbClr val="FAFBFA"/>
                </a:solidFill>
                <a:effectLst/>
                <a:uLnTx/>
                <a:uFillTx/>
                <a:latin typeface="Outfit Light"/>
                <a:ea typeface="+mn-ea"/>
                <a:cs typeface="+mn-cs"/>
              </a:endParaRPr>
            </a:p>
            <a:p>
              <a:pPr>
                <a:lnSpc>
                  <a:spcPct val="100000"/>
                </a:lnSpc>
              </a:pPr>
              <a:endParaRPr lang="en-US" sz="1200" dirty="0">
                <a:solidFill>
                  <a:schemeClr val="bg1"/>
                </a:solidFill>
                <a:latin typeface="Outfit" pitchFamily="2" charset="0"/>
              </a:endParaRPr>
            </a:p>
            <a:p>
              <a:pPr>
                <a:lnSpc>
                  <a:spcPct val="100000"/>
                </a:lnSpc>
              </a:pPr>
              <a:endParaRPr lang="en-US" sz="1200" dirty="0">
                <a:solidFill>
                  <a:schemeClr val="bg1"/>
                </a:solidFill>
                <a:latin typeface="Outfit" pitchFamily="2" charset="0"/>
              </a:endParaRPr>
            </a:p>
            <a:p>
              <a:pPr>
                <a:lnSpc>
                  <a:spcPct val="100000"/>
                </a:lnSpc>
              </a:pPr>
              <a:r>
                <a:rPr lang="en-US" sz="1200" dirty="0">
                  <a:solidFill>
                    <a:schemeClr val="bg1"/>
                  </a:solidFill>
                  <a:latin typeface="Outfit" pitchFamily="2" charset="0"/>
                </a:rPr>
                <a:t>Data</a:t>
              </a:r>
            </a:p>
            <a:p>
              <a:pPr>
                <a:lnSpc>
                  <a:spcPct val="100000"/>
                </a:lnSpc>
              </a:pPr>
              <a:r>
                <a:rPr lang="en-US" sz="1200" dirty="0">
                  <a:solidFill>
                    <a:schemeClr val="bg1"/>
                  </a:solidFill>
                  <a:latin typeface="Outfit" pitchFamily="2" charset="0"/>
                </a:rPr>
                <a:t>Preparation</a:t>
              </a:r>
            </a:p>
          </p:txBody>
        </p:sp>
      </p:grpSp>
      <p:sp>
        <p:nvSpPr>
          <p:cNvPr id="3" name="Title 2">
            <a:extLst>
              <a:ext uri="{FF2B5EF4-FFF2-40B4-BE49-F238E27FC236}">
                <a16:creationId xmlns:a16="http://schemas.microsoft.com/office/drawing/2014/main" id="{C0611E31-79A0-764D-F537-A38FB2DA2964}"/>
              </a:ext>
            </a:extLst>
          </p:cNvPr>
          <p:cNvSpPr>
            <a:spLocks noGrp="1"/>
          </p:cNvSpPr>
          <p:nvPr>
            <p:ph type="title"/>
          </p:nvPr>
        </p:nvSpPr>
        <p:spPr/>
        <p:txBody>
          <a:bodyPr/>
          <a:lstStyle/>
          <a:p>
            <a:r>
              <a:rPr lang="en-US" dirty="0"/>
              <a:t>Model Development Process</a:t>
            </a:r>
          </a:p>
        </p:txBody>
      </p:sp>
      <p:grpSp>
        <p:nvGrpSpPr>
          <p:cNvPr id="47" name="Group 46">
            <a:extLst>
              <a:ext uri="{FF2B5EF4-FFF2-40B4-BE49-F238E27FC236}">
                <a16:creationId xmlns:a16="http://schemas.microsoft.com/office/drawing/2014/main" id="{57B9892F-0165-97D0-8222-8BCE8F86B74D}"/>
              </a:ext>
            </a:extLst>
          </p:cNvPr>
          <p:cNvGrpSpPr/>
          <p:nvPr/>
        </p:nvGrpSpPr>
        <p:grpSpPr>
          <a:xfrm>
            <a:off x="4565409" y="2650560"/>
            <a:ext cx="1457387" cy="1457387"/>
            <a:chOff x="5502104" y="2640348"/>
            <a:chExt cx="1457387" cy="1457387"/>
          </a:xfrm>
        </p:grpSpPr>
        <p:sp>
          <p:nvSpPr>
            <p:cNvPr id="48" name="Rounded Rectangle 47">
              <a:extLst>
                <a:ext uri="{FF2B5EF4-FFF2-40B4-BE49-F238E27FC236}">
                  <a16:creationId xmlns:a16="http://schemas.microsoft.com/office/drawing/2014/main" id="{23A8E906-A5E0-9CD9-3D7A-39A01A89B2FF}"/>
                </a:ext>
              </a:extLst>
            </p:cNvPr>
            <p:cNvSpPr/>
            <p:nvPr/>
          </p:nvSpPr>
          <p:spPr>
            <a:xfrm>
              <a:off x="5502104" y="2640348"/>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49" name="Title 1">
              <a:extLst>
                <a:ext uri="{FF2B5EF4-FFF2-40B4-BE49-F238E27FC236}">
                  <a16:creationId xmlns:a16="http://schemas.microsoft.com/office/drawing/2014/main" id="{83779CED-44B4-D75D-DF03-2CB5F252CAD3}"/>
                </a:ext>
              </a:extLst>
            </p:cNvPr>
            <p:cNvSpPr txBox="1">
              <a:spLocks/>
            </p:cNvSpPr>
            <p:nvPr/>
          </p:nvSpPr>
          <p:spPr bwMode="white">
            <a:xfrm>
              <a:off x="5649899" y="2773817"/>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2800" dirty="0">
                  <a:solidFill>
                    <a:srgbClr val="FAFBFA"/>
                  </a:solidFill>
                  <a:latin typeface="Outfit Light"/>
                  <a:ea typeface="+mn-ea"/>
                  <a:cs typeface="+mn-cs"/>
                </a:rPr>
                <a:t>7</a:t>
              </a:r>
              <a:endParaRPr kumimoji="0" lang="en-US" sz="1200" b="0" i="0" u="none" strike="noStrike" kern="1200" cap="none" spc="0" normalizeH="0" baseline="0" noProof="0" dirty="0">
                <a:ln>
                  <a:noFill/>
                </a:ln>
                <a:solidFill>
                  <a:srgbClr val="FAFBFA"/>
                </a:solidFill>
                <a:effectLst/>
                <a:uLnTx/>
                <a:uFillTx/>
                <a:latin typeface="Outfit Light"/>
                <a:ea typeface="+mn-ea"/>
                <a:cs typeface="+mn-cs"/>
              </a:endParaRPr>
            </a:p>
            <a:p>
              <a:pPr>
                <a:lnSpc>
                  <a:spcPct val="100000"/>
                </a:lnSpc>
              </a:pPr>
              <a:endParaRPr lang="en-US" sz="1200" dirty="0">
                <a:solidFill>
                  <a:schemeClr val="bg1"/>
                </a:solidFill>
                <a:latin typeface="Outfit" pitchFamily="2" charset="0"/>
              </a:endParaRPr>
            </a:p>
            <a:p>
              <a:pPr>
                <a:lnSpc>
                  <a:spcPct val="100000"/>
                </a:lnSpc>
              </a:pPr>
              <a:endParaRPr lang="en-US" sz="1200" dirty="0">
                <a:solidFill>
                  <a:schemeClr val="bg1"/>
                </a:solidFill>
                <a:latin typeface="Outfit" pitchFamily="2" charset="0"/>
              </a:endParaRPr>
            </a:p>
            <a:p>
              <a:pPr>
                <a:lnSpc>
                  <a:spcPct val="100000"/>
                </a:lnSpc>
              </a:pPr>
              <a:endParaRPr lang="en-US" sz="1200" dirty="0">
                <a:solidFill>
                  <a:schemeClr val="bg1"/>
                </a:solidFill>
                <a:latin typeface="Outfit" pitchFamily="2" charset="0"/>
              </a:endParaRPr>
            </a:p>
            <a:p>
              <a:pPr>
                <a:lnSpc>
                  <a:spcPct val="100000"/>
                </a:lnSpc>
              </a:pPr>
              <a:r>
                <a:rPr lang="en-US" sz="1200" dirty="0">
                  <a:solidFill>
                    <a:schemeClr val="bg1"/>
                  </a:solidFill>
                  <a:latin typeface="Outfit" pitchFamily="2" charset="0"/>
                </a:rPr>
                <a:t>Evaluation</a:t>
              </a:r>
            </a:p>
            <a:p>
              <a:pPr>
                <a:lnSpc>
                  <a:spcPct val="100000"/>
                </a:lnSpc>
              </a:pPr>
              <a:endParaRPr lang="en-US" sz="1200" dirty="0">
                <a:solidFill>
                  <a:schemeClr val="bg1">
                    <a:alpha val="50000"/>
                  </a:schemeClr>
                </a:solidFill>
                <a:latin typeface="Outfit" pitchFamily="2" charset="0"/>
              </a:endParaRPr>
            </a:p>
          </p:txBody>
        </p:sp>
      </p:grpSp>
      <p:grpSp>
        <p:nvGrpSpPr>
          <p:cNvPr id="65" name="Group 64">
            <a:extLst>
              <a:ext uri="{FF2B5EF4-FFF2-40B4-BE49-F238E27FC236}">
                <a16:creationId xmlns:a16="http://schemas.microsoft.com/office/drawing/2014/main" id="{F94DADD0-098D-5453-023B-27B8E23D9012}"/>
              </a:ext>
            </a:extLst>
          </p:cNvPr>
          <p:cNvGrpSpPr/>
          <p:nvPr/>
        </p:nvGrpSpPr>
        <p:grpSpPr>
          <a:xfrm>
            <a:off x="6193077" y="1004945"/>
            <a:ext cx="1480232" cy="1457387"/>
            <a:chOff x="3841846" y="1002934"/>
            <a:chExt cx="1480232" cy="1457387"/>
          </a:xfrm>
        </p:grpSpPr>
        <p:sp>
          <p:nvSpPr>
            <p:cNvPr id="66" name="Rounded Rectangle 65">
              <a:extLst>
                <a:ext uri="{FF2B5EF4-FFF2-40B4-BE49-F238E27FC236}">
                  <a16:creationId xmlns:a16="http://schemas.microsoft.com/office/drawing/2014/main" id="{86BB54D1-9451-E020-8373-BCDCB0E9F1A2}"/>
                </a:ext>
              </a:extLst>
            </p:cNvPr>
            <p:cNvSpPr/>
            <p:nvPr/>
          </p:nvSpPr>
          <p:spPr>
            <a:xfrm>
              <a:off x="3841846" y="1002934"/>
              <a:ext cx="1480232"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67" name="Title 1">
              <a:extLst>
                <a:ext uri="{FF2B5EF4-FFF2-40B4-BE49-F238E27FC236}">
                  <a16:creationId xmlns:a16="http://schemas.microsoft.com/office/drawing/2014/main" id="{FF851B46-4399-BAA4-C926-AA49254B0F5F}"/>
                </a:ext>
              </a:extLst>
            </p:cNvPr>
            <p:cNvSpPr txBox="1">
              <a:spLocks/>
            </p:cNvSpPr>
            <p:nvPr/>
          </p:nvSpPr>
          <p:spPr bwMode="white">
            <a:xfrm>
              <a:off x="4012485" y="1136403"/>
              <a:ext cx="1245560"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2800" dirty="0">
                  <a:solidFill>
                    <a:srgbClr val="FAFBFA"/>
                  </a:solidFill>
                  <a:latin typeface="Outfit Light"/>
                  <a:ea typeface="+mn-ea"/>
                  <a:cs typeface="+mn-cs"/>
                </a:rPr>
                <a:t>4</a:t>
              </a:r>
              <a:endParaRPr kumimoji="0" lang="en-US" sz="1200" b="0" i="0" u="none" strike="noStrike" kern="1200" cap="none" spc="0" normalizeH="0" baseline="0" noProof="0" dirty="0">
                <a:ln>
                  <a:noFill/>
                </a:ln>
                <a:solidFill>
                  <a:srgbClr val="FAFBFA"/>
                </a:solidFill>
                <a:effectLst/>
                <a:uLnTx/>
                <a:uFillTx/>
                <a:latin typeface="Outfit Light"/>
                <a:ea typeface="+mn-ea"/>
                <a:cs typeface="+mn-cs"/>
              </a:endParaRPr>
            </a:p>
            <a:p>
              <a:pPr>
                <a:lnSpc>
                  <a:spcPct val="100000"/>
                </a:lnSpc>
              </a:pPr>
              <a:endParaRPr lang="en-US" sz="1200" dirty="0">
                <a:solidFill>
                  <a:schemeClr val="bg1"/>
                </a:solidFill>
                <a:latin typeface="Outfit" pitchFamily="2" charset="0"/>
              </a:endParaRPr>
            </a:p>
            <a:p>
              <a:pPr>
                <a:lnSpc>
                  <a:spcPct val="100000"/>
                </a:lnSpc>
              </a:pPr>
              <a:endParaRPr lang="en-US" sz="1200" dirty="0">
                <a:solidFill>
                  <a:schemeClr val="bg1"/>
                </a:solidFill>
                <a:latin typeface="Outfit" pitchFamily="2" charset="0"/>
              </a:endParaRPr>
            </a:p>
            <a:p>
              <a:pPr>
                <a:lnSpc>
                  <a:spcPct val="100000"/>
                </a:lnSpc>
              </a:pPr>
              <a:r>
                <a:rPr lang="en-US" sz="1200" dirty="0">
                  <a:solidFill>
                    <a:schemeClr val="bg1"/>
                  </a:solidFill>
                  <a:latin typeface="Outfit" pitchFamily="2" charset="0"/>
                </a:rPr>
                <a:t>Exploratory</a:t>
              </a:r>
            </a:p>
            <a:p>
              <a:pPr>
                <a:lnSpc>
                  <a:spcPct val="100000"/>
                </a:lnSpc>
              </a:pPr>
              <a:r>
                <a:rPr lang="en-US" sz="1200" dirty="0">
                  <a:solidFill>
                    <a:schemeClr val="bg1"/>
                  </a:solidFill>
                  <a:latin typeface="Outfit" pitchFamily="2" charset="0"/>
                </a:rPr>
                <a:t>Data Analysis</a:t>
              </a:r>
            </a:p>
            <a:p>
              <a:pPr>
                <a:lnSpc>
                  <a:spcPct val="100000"/>
                </a:lnSpc>
              </a:pPr>
              <a:endParaRPr lang="en-US" sz="1200" dirty="0">
                <a:solidFill>
                  <a:schemeClr val="bg1">
                    <a:alpha val="50000"/>
                  </a:schemeClr>
                </a:solidFill>
                <a:latin typeface="Outfit" pitchFamily="2" charset="0"/>
              </a:endParaRPr>
            </a:p>
          </p:txBody>
        </p:sp>
      </p:grpSp>
      <p:grpSp>
        <p:nvGrpSpPr>
          <p:cNvPr id="68" name="Group 67">
            <a:extLst>
              <a:ext uri="{FF2B5EF4-FFF2-40B4-BE49-F238E27FC236}">
                <a16:creationId xmlns:a16="http://schemas.microsoft.com/office/drawing/2014/main" id="{62F331B0-DF26-A3F8-185B-B8DCD20B47A4}"/>
              </a:ext>
            </a:extLst>
          </p:cNvPr>
          <p:cNvGrpSpPr/>
          <p:nvPr/>
        </p:nvGrpSpPr>
        <p:grpSpPr>
          <a:xfrm>
            <a:off x="6215922" y="2650560"/>
            <a:ext cx="1457387" cy="1457387"/>
            <a:chOff x="3864690" y="1002934"/>
            <a:chExt cx="1457387" cy="1457387"/>
          </a:xfrm>
        </p:grpSpPr>
        <p:sp>
          <p:nvSpPr>
            <p:cNvPr id="69" name="Rounded Rectangle 68">
              <a:extLst>
                <a:ext uri="{FF2B5EF4-FFF2-40B4-BE49-F238E27FC236}">
                  <a16:creationId xmlns:a16="http://schemas.microsoft.com/office/drawing/2014/main" id="{BF39B6A7-67B4-24FD-3C9C-A154ABC2A068}"/>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70" name="Title 1">
              <a:extLst>
                <a:ext uri="{FF2B5EF4-FFF2-40B4-BE49-F238E27FC236}">
                  <a16:creationId xmlns:a16="http://schemas.microsoft.com/office/drawing/2014/main" id="{DD336AD3-BE75-3709-1C0C-5E45D69E2290}"/>
                </a:ext>
              </a:extLst>
            </p:cNvPr>
            <p:cNvSpPr txBox="1">
              <a:spLocks/>
            </p:cNvSpPr>
            <p:nvPr/>
          </p:nvSpPr>
          <p:spPr bwMode="white">
            <a:xfrm>
              <a:off x="4012485" y="1136403"/>
              <a:ext cx="1245560"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2800" dirty="0">
                  <a:solidFill>
                    <a:srgbClr val="FAFBFA"/>
                  </a:solidFill>
                  <a:latin typeface="Outfit Light"/>
                  <a:ea typeface="+mn-ea"/>
                  <a:cs typeface="+mn-cs"/>
                </a:rPr>
                <a:t>8</a:t>
              </a:r>
              <a:endParaRPr kumimoji="0" lang="en-US" sz="1200" b="0" i="0" u="none" strike="noStrike" kern="1200" cap="none" spc="0" normalizeH="0" baseline="0" noProof="0" dirty="0">
                <a:ln>
                  <a:noFill/>
                </a:ln>
                <a:solidFill>
                  <a:srgbClr val="FAFBFA"/>
                </a:solidFill>
                <a:effectLst/>
                <a:uLnTx/>
                <a:uFillTx/>
                <a:latin typeface="Outfit Light"/>
                <a:ea typeface="+mn-ea"/>
                <a:cs typeface="+mn-cs"/>
              </a:endParaRPr>
            </a:p>
            <a:p>
              <a:pPr>
                <a:lnSpc>
                  <a:spcPct val="100000"/>
                </a:lnSpc>
              </a:pPr>
              <a:endParaRPr lang="en-US" sz="1200" dirty="0">
                <a:solidFill>
                  <a:schemeClr val="bg1"/>
                </a:solidFill>
                <a:latin typeface="Outfit" pitchFamily="2" charset="0"/>
              </a:endParaRPr>
            </a:p>
            <a:p>
              <a:pPr>
                <a:lnSpc>
                  <a:spcPct val="100000"/>
                </a:lnSpc>
              </a:pPr>
              <a:endParaRPr lang="en-US" sz="1200" dirty="0">
                <a:solidFill>
                  <a:schemeClr val="bg1"/>
                </a:solidFill>
                <a:latin typeface="Outfit" pitchFamily="2" charset="0"/>
              </a:endParaRPr>
            </a:p>
            <a:p>
              <a:pPr>
                <a:lnSpc>
                  <a:spcPct val="100000"/>
                </a:lnSpc>
              </a:pPr>
              <a:endParaRPr lang="en-US" sz="1200" dirty="0">
                <a:solidFill>
                  <a:schemeClr val="bg1"/>
                </a:solidFill>
                <a:latin typeface="Outfit" pitchFamily="2" charset="0"/>
              </a:endParaRPr>
            </a:p>
            <a:p>
              <a:pPr>
                <a:lnSpc>
                  <a:spcPct val="100000"/>
                </a:lnSpc>
              </a:pPr>
              <a:r>
                <a:rPr lang="en-US" sz="1200" dirty="0">
                  <a:solidFill>
                    <a:schemeClr val="bg1"/>
                  </a:solidFill>
                  <a:latin typeface="Outfit" pitchFamily="2" charset="0"/>
                </a:rPr>
                <a:t>Deployment</a:t>
              </a:r>
            </a:p>
            <a:p>
              <a:pPr>
                <a:lnSpc>
                  <a:spcPct val="100000"/>
                </a:lnSpc>
              </a:pPr>
              <a:endParaRPr lang="en-US" sz="1200" dirty="0">
                <a:solidFill>
                  <a:schemeClr val="bg1">
                    <a:alpha val="50000"/>
                  </a:schemeClr>
                </a:solidFill>
                <a:latin typeface="Outfit" pitchFamily="2" charset="0"/>
              </a:endParaRPr>
            </a:p>
          </p:txBody>
        </p:sp>
      </p:grpSp>
      <p:grpSp>
        <p:nvGrpSpPr>
          <p:cNvPr id="5" name="Group 4">
            <a:extLst>
              <a:ext uri="{FF2B5EF4-FFF2-40B4-BE49-F238E27FC236}">
                <a16:creationId xmlns:a16="http://schemas.microsoft.com/office/drawing/2014/main" id="{6F9FEFAB-81B8-4975-01D9-1B186AC50F5D}"/>
              </a:ext>
            </a:extLst>
          </p:cNvPr>
          <p:cNvGrpSpPr/>
          <p:nvPr/>
        </p:nvGrpSpPr>
        <p:grpSpPr>
          <a:xfrm>
            <a:off x="1302338" y="1026741"/>
            <a:ext cx="1457387" cy="1457387"/>
            <a:chOff x="3864690" y="1002934"/>
            <a:chExt cx="1457387" cy="1457387"/>
          </a:xfrm>
        </p:grpSpPr>
        <p:sp>
          <p:nvSpPr>
            <p:cNvPr id="6" name="Rounded Rectangle 5">
              <a:extLst>
                <a:ext uri="{FF2B5EF4-FFF2-40B4-BE49-F238E27FC236}">
                  <a16:creationId xmlns:a16="http://schemas.microsoft.com/office/drawing/2014/main" id="{1A3822D3-623B-83F3-5ECF-79CF5EBF508D}"/>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7" name="Title 1">
              <a:extLst>
                <a:ext uri="{FF2B5EF4-FFF2-40B4-BE49-F238E27FC236}">
                  <a16:creationId xmlns:a16="http://schemas.microsoft.com/office/drawing/2014/main" id="{A1D6796C-7EF7-63F2-EB12-7EC077C34C52}"/>
                </a:ext>
              </a:extLst>
            </p:cNvPr>
            <p:cNvSpPr txBox="1">
              <a:spLocks/>
            </p:cNvSpPr>
            <p:nvPr/>
          </p:nvSpPr>
          <p:spPr bwMode="white">
            <a:xfrm>
              <a:off x="4012485" y="1136403"/>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AFBFA"/>
                  </a:solidFill>
                  <a:effectLst/>
                  <a:uLnTx/>
                  <a:uFillTx/>
                  <a:latin typeface="Outfit Light"/>
                  <a:ea typeface="+mn-ea"/>
                  <a:cs typeface="+mn-cs"/>
                </a:rPr>
                <a:t>1</a:t>
              </a:r>
              <a:endParaRPr kumimoji="0" lang="en-US" sz="1200" b="0" i="0" u="none" strike="noStrike" kern="1200" cap="none" spc="0" normalizeH="0" baseline="0" noProof="0" dirty="0">
                <a:ln>
                  <a:noFill/>
                </a:ln>
                <a:solidFill>
                  <a:srgbClr val="FAFBFA"/>
                </a:solidFill>
                <a:effectLst/>
                <a:uLnTx/>
                <a:uFillTx/>
                <a:latin typeface="Outfit Light"/>
                <a:ea typeface="+mn-ea"/>
                <a:cs typeface="+mn-cs"/>
              </a:endParaRPr>
            </a:p>
            <a:p>
              <a:pPr>
                <a:lnSpc>
                  <a:spcPct val="100000"/>
                </a:lnSpc>
              </a:pPr>
              <a:endParaRPr lang="en-US" sz="1200" dirty="0">
                <a:solidFill>
                  <a:schemeClr val="bg1"/>
                </a:solidFill>
                <a:latin typeface="Outfit" pitchFamily="2" charset="0"/>
              </a:endParaRPr>
            </a:p>
            <a:p>
              <a:pPr>
                <a:lnSpc>
                  <a:spcPct val="100000"/>
                </a:lnSpc>
              </a:pPr>
              <a:endParaRPr lang="en-US" sz="1200" dirty="0">
                <a:solidFill>
                  <a:schemeClr val="bg1"/>
                </a:solidFill>
                <a:latin typeface="Outfit" pitchFamily="2" charset="0"/>
              </a:endParaRPr>
            </a:p>
            <a:p>
              <a:pPr>
                <a:lnSpc>
                  <a:spcPct val="100000"/>
                </a:lnSpc>
              </a:pPr>
              <a:r>
                <a:rPr lang="en-US" sz="1200" dirty="0">
                  <a:solidFill>
                    <a:schemeClr val="bg1"/>
                  </a:solidFill>
                  <a:latin typeface="Outfit" pitchFamily="2" charset="0"/>
                </a:rPr>
                <a:t>Problem Description</a:t>
              </a:r>
            </a:p>
          </p:txBody>
        </p:sp>
      </p:grpSp>
      <p:grpSp>
        <p:nvGrpSpPr>
          <p:cNvPr id="8" name="Group 7">
            <a:extLst>
              <a:ext uri="{FF2B5EF4-FFF2-40B4-BE49-F238E27FC236}">
                <a16:creationId xmlns:a16="http://schemas.microsoft.com/office/drawing/2014/main" id="{A21B4798-00FE-B05A-312E-371FF1C45409}"/>
              </a:ext>
            </a:extLst>
          </p:cNvPr>
          <p:cNvGrpSpPr/>
          <p:nvPr/>
        </p:nvGrpSpPr>
        <p:grpSpPr>
          <a:xfrm>
            <a:off x="1295747" y="2660103"/>
            <a:ext cx="1457387" cy="1457387"/>
            <a:chOff x="5502104" y="2640348"/>
            <a:chExt cx="1457387" cy="1457387"/>
          </a:xfrm>
        </p:grpSpPr>
        <p:sp>
          <p:nvSpPr>
            <p:cNvPr id="9" name="Rounded Rectangle 8">
              <a:extLst>
                <a:ext uri="{FF2B5EF4-FFF2-40B4-BE49-F238E27FC236}">
                  <a16:creationId xmlns:a16="http://schemas.microsoft.com/office/drawing/2014/main" id="{A6BE08EF-1092-2CC4-7AAE-DE6BA2130FED}"/>
                </a:ext>
              </a:extLst>
            </p:cNvPr>
            <p:cNvSpPr/>
            <p:nvPr/>
          </p:nvSpPr>
          <p:spPr>
            <a:xfrm>
              <a:off x="5502104" y="2640348"/>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10" name="Title 1">
              <a:extLst>
                <a:ext uri="{FF2B5EF4-FFF2-40B4-BE49-F238E27FC236}">
                  <a16:creationId xmlns:a16="http://schemas.microsoft.com/office/drawing/2014/main" id="{F83B944A-ED0A-E907-FCEE-30DB11FBA961}"/>
                </a:ext>
              </a:extLst>
            </p:cNvPr>
            <p:cNvSpPr txBox="1">
              <a:spLocks/>
            </p:cNvSpPr>
            <p:nvPr/>
          </p:nvSpPr>
          <p:spPr bwMode="white">
            <a:xfrm>
              <a:off x="5649899" y="2773817"/>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AFBFA"/>
                  </a:solidFill>
                  <a:effectLst/>
                  <a:uLnTx/>
                  <a:uFillTx/>
                  <a:latin typeface="Outfit Light"/>
                  <a:ea typeface="+mn-ea"/>
                  <a:cs typeface="+mn-cs"/>
                </a:rPr>
                <a:t>5</a:t>
              </a:r>
              <a:endParaRPr kumimoji="0" lang="en-US" sz="1200" b="0" i="0" u="none" strike="noStrike" kern="1200" cap="none" spc="0" normalizeH="0" baseline="0" noProof="0" dirty="0">
                <a:ln>
                  <a:noFill/>
                </a:ln>
                <a:solidFill>
                  <a:srgbClr val="FAFBFA"/>
                </a:solidFill>
                <a:effectLst/>
                <a:uLnTx/>
                <a:uFillTx/>
                <a:latin typeface="Outfit Light"/>
                <a:ea typeface="+mn-ea"/>
                <a:cs typeface="+mn-cs"/>
              </a:endParaRPr>
            </a:p>
            <a:p>
              <a:pPr>
                <a:lnSpc>
                  <a:spcPct val="100000"/>
                </a:lnSpc>
              </a:pPr>
              <a:endParaRPr lang="en-US" sz="1200" dirty="0">
                <a:solidFill>
                  <a:schemeClr val="bg1"/>
                </a:solidFill>
                <a:latin typeface="Outfit" pitchFamily="2" charset="0"/>
              </a:endParaRPr>
            </a:p>
            <a:p>
              <a:pPr>
                <a:lnSpc>
                  <a:spcPct val="100000"/>
                </a:lnSpc>
              </a:pPr>
              <a:endParaRPr lang="en-US" sz="1200" dirty="0">
                <a:solidFill>
                  <a:schemeClr val="bg1"/>
                </a:solidFill>
                <a:latin typeface="Outfit" pitchFamily="2" charset="0"/>
              </a:endParaRPr>
            </a:p>
            <a:p>
              <a:pPr>
                <a:lnSpc>
                  <a:spcPct val="100000"/>
                </a:lnSpc>
              </a:pPr>
              <a:r>
                <a:rPr lang="en-US" sz="1200" dirty="0">
                  <a:solidFill>
                    <a:schemeClr val="bg1"/>
                  </a:solidFill>
                  <a:latin typeface="Outfit" pitchFamily="2" charset="0"/>
                </a:rPr>
                <a:t>Train </a:t>
              </a:r>
            </a:p>
            <a:p>
              <a:pPr>
                <a:lnSpc>
                  <a:spcPct val="100000"/>
                </a:lnSpc>
              </a:pPr>
              <a:r>
                <a:rPr lang="en-US" sz="1200" dirty="0">
                  <a:solidFill>
                    <a:schemeClr val="bg1"/>
                  </a:solidFill>
                  <a:latin typeface="Outfit" pitchFamily="2" charset="0"/>
                </a:rPr>
                <a:t>Model</a:t>
              </a:r>
            </a:p>
          </p:txBody>
        </p:sp>
      </p:grpSp>
      <p:grpSp>
        <p:nvGrpSpPr>
          <p:cNvPr id="11" name="Group 10">
            <a:extLst>
              <a:ext uri="{FF2B5EF4-FFF2-40B4-BE49-F238E27FC236}">
                <a16:creationId xmlns:a16="http://schemas.microsoft.com/office/drawing/2014/main" id="{1F1E47C6-F0B0-0E3A-45EE-014DA1BFBC26}"/>
              </a:ext>
            </a:extLst>
          </p:cNvPr>
          <p:cNvGrpSpPr/>
          <p:nvPr/>
        </p:nvGrpSpPr>
        <p:grpSpPr>
          <a:xfrm>
            <a:off x="2923415" y="1014488"/>
            <a:ext cx="1480232" cy="1457387"/>
            <a:chOff x="3841846" y="1002934"/>
            <a:chExt cx="1480232" cy="1457387"/>
          </a:xfrm>
        </p:grpSpPr>
        <p:sp>
          <p:nvSpPr>
            <p:cNvPr id="12" name="Rounded Rectangle 11">
              <a:extLst>
                <a:ext uri="{FF2B5EF4-FFF2-40B4-BE49-F238E27FC236}">
                  <a16:creationId xmlns:a16="http://schemas.microsoft.com/office/drawing/2014/main" id="{2AB1B60E-53BB-BB1F-FB17-C493654733BE}"/>
                </a:ext>
              </a:extLst>
            </p:cNvPr>
            <p:cNvSpPr/>
            <p:nvPr/>
          </p:nvSpPr>
          <p:spPr>
            <a:xfrm>
              <a:off x="3841846" y="1002934"/>
              <a:ext cx="1480232"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13" name="Title 1">
              <a:extLst>
                <a:ext uri="{FF2B5EF4-FFF2-40B4-BE49-F238E27FC236}">
                  <a16:creationId xmlns:a16="http://schemas.microsoft.com/office/drawing/2014/main" id="{AA7CDA6A-F1E7-0424-52E2-9B2D5C40A252}"/>
                </a:ext>
              </a:extLst>
            </p:cNvPr>
            <p:cNvSpPr txBox="1">
              <a:spLocks/>
            </p:cNvSpPr>
            <p:nvPr/>
          </p:nvSpPr>
          <p:spPr bwMode="white">
            <a:xfrm>
              <a:off x="4012485" y="1136403"/>
              <a:ext cx="1245560"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2800" dirty="0">
                  <a:solidFill>
                    <a:srgbClr val="FAFBFA"/>
                  </a:solidFill>
                  <a:latin typeface="Outfit Light"/>
                  <a:ea typeface="+mn-ea"/>
                  <a:cs typeface="+mn-cs"/>
                </a:rPr>
                <a:t>2</a:t>
              </a:r>
              <a:endParaRPr kumimoji="0" lang="en-US" sz="1200" b="0" i="0" u="none" strike="noStrike" kern="1200" cap="none" spc="0" normalizeH="0" baseline="0" noProof="0" dirty="0">
                <a:ln>
                  <a:noFill/>
                </a:ln>
                <a:solidFill>
                  <a:srgbClr val="FAFBFA"/>
                </a:solidFill>
                <a:effectLst/>
                <a:uLnTx/>
                <a:uFillTx/>
                <a:latin typeface="Outfit Light"/>
                <a:ea typeface="+mn-ea"/>
                <a:cs typeface="+mn-cs"/>
              </a:endParaRPr>
            </a:p>
            <a:p>
              <a:pPr>
                <a:lnSpc>
                  <a:spcPct val="100000"/>
                </a:lnSpc>
              </a:pPr>
              <a:endParaRPr lang="en-US" sz="1200" dirty="0">
                <a:solidFill>
                  <a:schemeClr val="bg1"/>
                </a:solidFill>
                <a:latin typeface="Outfit" pitchFamily="2" charset="0"/>
              </a:endParaRPr>
            </a:p>
            <a:p>
              <a:pPr>
                <a:lnSpc>
                  <a:spcPct val="100000"/>
                </a:lnSpc>
              </a:pPr>
              <a:endParaRPr lang="en-US" sz="1200" dirty="0">
                <a:solidFill>
                  <a:schemeClr val="bg1"/>
                </a:solidFill>
                <a:latin typeface="Outfit" pitchFamily="2" charset="0"/>
              </a:endParaRPr>
            </a:p>
            <a:p>
              <a:pPr>
                <a:lnSpc>
                  <a:spcPct val="100000"/>
                </a:lnSpc>
              </a:pPr>
              <a:r>
                <a:rPr lang="en-US" sz="1200" dirty="0">
                  <a:solidFill>
                    <a:schemeClr val="bg1"/>
                  </a:solidFill>
                  <a:latin typeface="Outfit" pitchFamily="2" charset="0"/>
                </a:rPr>
                <a:t>Gathering </a:t>
              </a:r>
            </a:p>
            <a:p>
              <a:pPr>
                <a:lnSpc>
                  <a:spcPct val="100000"/>
                </a:lnSpc>
              </a:pPr>
              <a:r>
                <a:rPr lang="en-US" sz="1200" dirty="0">
                  <a:solidFill>
                    <a:schemeClr val="bg1"/>
                  </a:solidFill>
                  <a:latin typeface="Outfit" pitchFamily="2" charset="0"/>
                </a:rPr>
                <a:t>Data</a:t>
              </a:r>
            </a:p>
          </p:txBody>
        </p:sp>
      </p:grpSp>
      <p:grpSp>
        <p:nvGrpSpPr>
          <p:cNvPr id="14" name="Group 13">
            <a:extLst>
              <a:ext uri="{FF2B5EF4-FFF2-40B4-BE49-F238E27FC236}">
                <a16:creationId xmlns:a16="http://schemas.microsoft.com/office/drawing/2014/main" id="{7EC2EFF6-C147-BD6E-E009-8E42EAF1B180}"/>
              </a:ext>
            </a:extLst>
          </p:cNvPr>
          <p:cNvGrpSpPr/>
          <p:nvPr/>
        </p:nvGrpSpPr>
        <p:grpSpPr>
          <a:xfrm>
            <a:off x="2946260" y="2660103"/>
            <a:ext cx="1457387" cy="1457387"/>
            <a:chOff x="3864690" y="1002934"/>
            <a:chExt cx="1457387" cy="1457387"/>
          </a:xfrm>
        </p:grpSpPr>
        <p:sp>
          <p:nvSpPr>
            <p:cNvPr id="15" name="Rounded Rectangle 14">
              <a:extLst>
                <a:ext uri="{FF2B5EF4-FFF2-40B4-BE49-F238E27FC236}">
                  <a16:creationId xmlns:a16="http://schemas.microsoft.com/office/drawing/2014/main" id="{5B6889A8-5C40-7ECA-C0FC-702C5C1354D7}"/>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16" name="Title 1">
              <a:extLst>
                <a:ext uri="{FF2B5EF4-FFF2-40B4-BE49-F238E27FC236}">
                  <a16:creationId xmlns:a16="http://schemas.microsoft.com/office/drawing/2014/main" id="{7D75A077-311D-9C19-2772-51773E4FCDE9}"/>
                </a:ext>
              </a:extLst>
            </p:cNvPr>
            <p:cNvSpPr txBox="1">
              <a:spLocks/>
            </p:cNvSpPr>
            <p:nvPr/>
          </p:nvSpPr>
          <p:spPr bwMode="white">
            <a:xfrm>
              <a:off x="4012485" y="1136403"/>
              <a:ext cx="1245560"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2800" dirty="0">
                  <a:solidFill>
                    <a:srgbClr val="FAFBFA"/>
                  </a:solidFill>
                  <a:latin typeface="Outfit Light"/>
                  <a:ea typeface="+mn-ea"/>
                  <a:cs typeface="+mn-cs"/>
                </a:rPr>
                <a:t>6</a:t>
              </a:r>
              <a:endParaRPr kumimoji="0" lang="en-US" sz="1200" b="0" i="0" u="none" strike="noStrike" kern="1200" cap="none" spc="0" normalizeH="0" baseline="0" noProof="0" dirty="0">
                <a:ln>
                  <a:noFill/>
                </a:ln>
                <a:solidFill>
                  <a:srgbClr val="FAFBFA"/>
                </a:solidFill>
                <a:effectLst/>
                <a:uLnTx/>
                <a:uFillTx/>
                <a:latin typeface="Outfit Light"/>
                <a:ea typeface="+mn-ea"/>
                <a:cs typeface="+mn-cs"/>
              </a:endParaRPr>
            </a:p>
            <a:p>
              <a:pPr>
                <a:lnSpc>
                  <a:spcPct val="100000"/>
                </a:lnSpc>
              </a:pPr>
              <a:endParaRPr lang="en-US" sz="1200" dirty="0">
                <a:solidFill>
                  <a:schemeClr val="bg1"/>
                </a:solidFill>
                <a:latin typeface="Outfit" pitchFamily="2" charset="0"/>
              </a:endParaRPr>
            </a:p>
            <a:p>
              <a:pPr>
                <a:lnSpc>
                  <a:spcPct val="100000"/>
                </a:lnSpc>
              </a:pPr>
              <a:endParaRPr lang="en-US" sz="1200" dirty="0">
                <a:solidFill>
                  <a:schemeClr val="bg1"/>
                </a:solidFill>
                <a:latin typeface="Outfit" pitchFamily="2" charset="0"/>
              </a:endParaRPr>
            </a:p>
            <a:p>
              <a:pPr>
                <a:lnSpc>
                  <a:spcPct val="100000"/>
                </a:lnSpc>
              </a:pPr>
              <a:r>
                <a:rPr lang="en-US" sz="1200" dirty="0">
                  <a:solidFill>
                    <a:schemeClr val="bg1"/>
                  </a:solidFill>
                  <a:latin typeface="Outfit" pitchFamily="2" charset="0"/>
                </a:rPr>
                <a:t>Test</a:t>
              </a:r>
            </a:p>
            <a:p>
              <a:pPr>
                <a:lnSpc>
                  <a:spcPct val="100000"/>
                </a:lnSpc>
              </a:pPr>
              <a:r>
                <a:rPr lang="en-US" sz="1200" dirty="0">
                  <a:solidFill>
                    <a:schemeClr val="bg1"/>
                  </a:solidFill>
                  <a:latin typeface="Outfit" pitchFamily="2" charset="0"/>
                </a:rPr>
                <a:t>Model</a:t>
              </a:r>
            </a:p>
            <a:p>
              <a:pPr>
                <a:lnSpc>
                  <a:spcPct val="100000"/>
                </a:lnSpc>
              </a:pPr>
              <a:endParaRPr lang="en-US" sz="1200" dirty="0">
                <a:solidFill>
                  <a:schemeClr val="bg1">
                    <a:alpha val="50000"/>
                  </a:schemeClr>
                </a:solidFill>
                <a:latin typeface="Outfit" pitchFamily="2" charset="0"/>
              </a:endParaRPr>
            </a:p>
          </p:txBody>
        </p:sp>
      </p:grpSp>
    </p:spTree>
    <p:extLst>
      <p:ext uri="{BB962C8B-B14F-4D97-AF65-F5344CB8AC3E}">
        <p14:creationId xmlns:p14="http://schemas.microsoft.com/office/powerpoint/2010/main" val="301563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CA29B-F8CD-20C0-68B6-AFFFB2EFD64D}"/>
              </a:ext>
            </a:extLst>
          </p:cNvPr>
          <p:cNvSpPr>
            <a:spLocks noGrp="1"/>
          </p:cNvSpPr>
          <p:nvPr>
            <p:ph idx="1"/>
          </p:nvPr>
        </p:nvSpPr>
        <p:spPr>
          <a:xfrm>
            <a:off x="602807" y="810556"/>
            <a:ext cx="8198288" cy="1046440"/>
          </a:xfrm>
        </p:spPr>
        <p:txBody>
          <a:bodyPr/>
          <a:lstStyle/>
          <a:p>
            <a:pPr marL="0" indent="0" algn="just">
              <a:buNone/>
            </a:pPr>
            <a:r>
              <a:rPr lang="en-US" sz="1200" dirty="0">
                <a:latin typeface="+mn-lt"/>
                <a:cs typeface="Poppins-Light"/>
              </a:rPr>
              <a:t>A model needs to be developed which correlates their underlying profile and predicts whether the application should be accepted or rejected.</a:t>
            </a:r>
          </a:p>
          <a:p>
            <a:pPr marL="0" indent="0" algn="just">
              <a:buNone/>
            </a:pPr>
            <a:r>
              <a:rPr lang="en-US" sz="1200" dirty="0">
                <a:latin typeface="+mn-lt"/>
                <a:cs typeface="Poppins-Light"/>
              </a:rPr>
              <a:t>Loan Details (Provided by User)				   Bureau Data (From SSN Number)</a:t>
            </a:r>
          </a:p>
          <a:p>
            <a:pPr marL="0" indent="0">
              <a:buNone/>
            </a:pPr>
            <a:endParaRPr lang="en-US" sz="1200" dirty="0"/>
          </a:p>
        </p:txBody>
      </p:sp>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Problem Description</a:t>
            </a:r>
          </a:p>
        </p:txBody>
      </p:sp>
      <p:graphicFrame>
        <p:nvGraphicFramePr>
          <p:cNvPr id="4" name="Table 5">
            <a:extLst>
              <a:ext uri="{FF2B5EF4-FFF2-40B4-BE49-F238E27FC236}">
                <a16:creationId xmlns:a16="http://schemas.microsoft.com/office/drawing/2014/main" id="{2369A9F0-C80D-0E34-AD83-CE235D6B3010}"/>
              </a:ext>
            </a:extLst>
          </p:cNvPr>
          <p:cNvGraphicFramePr>
            <a:graphicFrameLocks noGrp="1"/>
          </p:cNvGraphicFramePr>
          <p:nvPr>
            <p:extLst>
              <p:ext uri="{D42A27DB-BD31-4B8C-83A1-F6EECF244321}">
                <p14:modId xmlns:p14="http://schemas.microsoft.com/office/powerpoint/2010/main" val="805829923"/>
              </p:ext>
            </p:extLst>
          </p:nvPr>
        </p:nvGraphicFramePr>
        <p:xfrm>
          <a:off x="602808" y="1668557"/>
          <a:ext cx="1918274" cy="1957502"/>
        </p:xfrm>
        <a:graphic>
          <a:graphicData uri="http://schemas.openxmlformats.org/drawingml/2006/table">
            <a:tbl>
              <a:tblPr firstRow="1" bandRow="1">
                <a:tableStyleId>{5C22544A-7EE6-4342-B048-85BDC9FD1C3A}</a:tableStyleId>
              </a:tblPr>
              <a:tblGrid>
                <a:gridCol w="943981">
                  <a:extLst>
                    <a:ext uri="{9D8B030D-6E8A-4147-A177-3AD203B41FA5}">
                      <a16:colId xmlns:a16="http://schemas.microsoft.com/office/drawing/2014/main" val="697820518"/>
                    </a:ext>
                  </a:extLst>
                </a:gridCol>
                <a:gridCol w="974293">
                  <a:extLst>
                    <a:ext uri="{9D8B030D-6E8A-4147-A177-3AD203B41FA5}">
                      <a16:colId xmlns:a16="http://schemas.microsoft.com/office/drawing/2014/main" val="150880202"/>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Feature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r>
                        <a:rPr lang="en-CA" sz="1000" b="0" i="0" kern="1200" dirty="0">
                          <a:solidFill>
                            <a:schemeClr val="lt1"/>
                          </a:solidFill>
                          <a:effectLst/>
                          <a:latin typeface="Outfit" pitchFamily="2" charset="0"/>
                          <a:ea typeface="+mn-ea"/>
                          <a:cs typeface="+mn-cs"/>
                        </a:rPr>
                        <a:t>Value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r>
                        <a:rPr lang="en-CA" sz="1000" b="0" i="0" dirty="0">
                          <a:effectLst/>
                          <a:latin typeface="Outfit" pitchFamily="2" charset="0"/>
                        </a:rPr>
                        <a:t>Loan Amount</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CA" sz="1000" b="0" i="0" dirty="0">
                          <a:effectLst/>
                          <a:latin typeface="Outfit" pitchFamily="2" charset="0"/>
                        </a:rPr>
                        <a:t>$30,000</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CA" sz="1000" b="0" i="0" kern="1200" dirty="0">
                          <a:solidFill>
                            <a:schemeClr val="dk1"/>
                          </a:solidFill>
                          <a:effectLst/>
                          <a:latin typeface="Outfit" pitchFamily="2" charset="0"/>
                          <a:ea typeface="+mn-ea"/>
                          <a:cs typeface="+mn-cs"/>
                        </a:rPr>
                        <a:t>Employment Length</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CA" sz="1000" b="0" i="0" dirty="0">
                          <a:effectLst/>
                          <a:latin typeface="Outfit" pitchFamily="2" charset="0"/>
                        </a:rPr>
                        <a:t>1</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r>
                        <a:rPr lang="en-US" sz="1000" b="0" i="0" dirty="0">
                          <a:latin typeface="Outfit" pitchFamily="2" charset="0"/>
                        </a:rPr>
                        <a:t>Annual Income</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$93,000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r>
                        <a:rPr lang="en-US" sz="1000" b="0" i="0" dirty="0">
                          <a:latin typeface="Outfit" pitchFamily="2" charset="0"/>
                        </a:rPr>
                        <a:t>Purpose</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Debt</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401441">
                <a:tc>
                  <a:txBody>
                    <a:bodyPr/>
                    <a:lstStyle/>
                    <a:p>
                      <a:r>
                        <a:rPr lang="en-US" sz="1000" b="0" i="0" dirty="0">
                          <a:latin typeface="Outfit" pitchFamily="2" charset="0"/>
                        </a:rPr>
                        <a:t>Description</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This loan is for business and ..</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bl>
          </a:graphicData>
        </a:graphic>
      </p:graphicFrame>
      <p:grpSp>
        <p:nvGrpSpPr>
          <p:cNvPr id="6" name="Group 5">
            <a:extLst>
              <a:ext uri="{FF2B5EF4-FFF2-40B4-BE49-F238E27FC236}">
                <a16:creationId xmlns:a16="http://schemas.microsoft.com/office/drawing/2014/main" id="{9792CEB1-6BDE-F068-A351-04660A4943D3}"/>
              </a:ext>
            </a:extLst>
          </p:cNvPr>
          <p:cNvGrpSpPr/>
          <p:nvPr/>
        </p:nvGrpSpPr>
        <p:grpSpPr>
          <a:xfrm>
            <a:off x="2920305" y="2062532"/>
            <a:ext cx="1030664" cy="1169551"/>
            <a:chOff x="3864690" y="1002934"/>
            <a:chExt cx="1457387" cy="1457387"/>
          </a:xfrm>
        </p:grpSpPr>
        <p:sp>
          <p:nvSpPr>
            <p:cNvPr id="7" name="Rounded Rectangle 6">
              <a:extLst>
                <a:ext uri="{FF2B5EF4-FFF2-40B4-BE49-F238E27FC236}">
                  <a16:creationId xmlns:a16="http://schemas.microsoft.com/office/drawing/2014/main" id="{473EF4F7-BA93-6295-A2DF-EDA71F87B302}"/>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8" name="Title 1">
              <a:extLst>
                <a:ext uri="{FF2B5EF4-FFF2-40B4-BE49-F238E27FC236}">
                  <a16:creationId xmlns:a16="http://schemas.microsoft.com/office/drawing/2014/main" id="{9616DBE4-FD1D-6C2C-B4BA-B8E6E067DFE0}"/>
                </a:ext>
              </a:extLst>
            </p:cNvPr>
            <p:cNvSpPr txBox="1">
              <a:spLocks/>
            </p:cNvSpPr>
            <p:nvPr/>
          </p:nvSpPr>
          <p:spPr bwMode="white">
            <a:xfrm>
              <a:off x="4012485" y="1136403"/>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User</a:t>
              </a:r>
            </a:p>
            <a:p>
              <a:pPr marL="0" marR="0" lvl="0" indent="0" algn="l" defTabSz="457200" rtl="0" eaLnBrk="0" fontAlgn="base" latinLnBrk="0" hangingPunct="0">
                <a:lnSpc>
                  <a:spcPct val="100000"/>
                </a:lnSpc>
                <a:spcBef>
                  <a:spcPct val="0"/>
                </a:spcBef>
                <a:spcAft>
                  <a:spcPct val="0"/>
                </a:spcAft>
                <a:buClrTx/>
                <a:buSzTx/>
                <a:buFontTx/>
                <a:buNone/>
                <a:tabLst/>
                <a:defRPr/>
              </a:pPr>
              <a:endParaRPr lang="en-US" sz="1200" dirty="0">
                <a:solidFill>
                  <a:schemeClr val="bg1"/>
                </a:solidFill>
                <a:latin typeface="+mn-lt"/>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lang="en-US" sz="1200" dirty="0">
                <a:solidFill>
                  <a:schemeClr val="bg1"/>
                </a:solidFill>
                <a:latin typeface="+mn-lt"/>
              </a:endParaRPr>
            </a:p>
            <a:p>
              <a:pPr marL="0" marR="0" lvl="0" indent="0" algn="l"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SSN No.</a:t>
              </a:r>
            </a:p>
            <a:p>
              <a:pPr marL="0" marR="0" lvl="0" indent="0" algn="l"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152755</a:t>
              </a:r>
            </a:p>
          </p:txBody>
        </p:sp>
      </p:grpSp>
      <p:cxnSp>
        <p:nvCxnSpPr>
          <p:cNvPr id="10" name="Straight Arrow Connector 9">
            <a:extLst>
              <a:ext uri="{FF2B5EF4-FFF2-40B4-BE49-F238E27FC236}">
                <a16:creationId xmlns:a16="http://schemas.microsoft.com/office/drawing/2014/main" id="{749418E9-C0A8-32FD-8707-36DFD127EA6E}"/>
              </a:ext>
            </a:extLst>
          </p:cNvPr>
          <p:cNvCxnSpPr>
            <a:cxnSpLocks/>
            <a:stCxn id="7" idx="1"/>
            <a:endCxn id="4" idx="3"/>
          </p:cNvCxnSpPr>
          <p:nvPr/>
        </p:nvCxnSpPr>
        <p:spPr>
          <a:xfrm flipH="1">
            <a:off x="2521082" y="2647308"/>
            <a:ext cx="399223" cy="0"/>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aphicFrame>
        <p:nvGraphicFramePr>
          <p:cNvPr id="13" name="Table 5">
            <a:extLst>
              <a:ext uri="{FF2B5EF4-FFF2-40B4-BE49-F238E27FC236}">
                <a16:creationId xmlns:a16="http://schemas.microsoft.com/office/drawing/2014/main" id="{7364D071-1BF5-10BE-E74D-D23F4778F9F3}"/>
              </a:ext>
            </a:extLst>
          </p:cNvPr>
          <p:cNvGraphicFramePr>
            <a:graphicFrameLocks noGrp="1"/>
          </p:cNvGraphicFramePr>
          <p:nvPr>
            <p:extLst>
              <p:ext uri="{D42A27DB-BD31-4B8C-83A1-F6EECF244321}">
                <p14:modId xmlns:p14="http://schemas.microsoft.com/office/powerpoint/2010/main" val="1429997472"/>
              </p:ext>
            </p:extLst>
          </p:nvPr>
        </p:nvGraphicFramePr>
        <p:xfrm>
          <a:off x="4397705" y="1669260"/>
          <a:ext cx="1918274" cy="1957211"/>
        </p:xfrm>
        <a:graphic>
          <a:graphicData uri="http://schemas.openxmlformats.org/drawingml/2006/table">
            <a:tbl>
              <a:tblPr firstRow="1" bandRow="1">
                <a:tableStyleId>{5C22544A-7EE6-4342-B048-85BDC9FD1C3A}</a:tableStyleId>
              </a:tblPr>
              <a:tblGrid>
                <a:gridCol w="1028625">
                  <a:extLst>
                    <a:ext uri="{9D8B030D-6E8A-4147-A177-3AD203B41FA5}">
                      <a16:colId xmlns:a16="http://schemas.microsoft.com/office/drawing/2014/main" val="697820518"/>
                    </a:ext>
                  </a:extLst>
                </a:gridCol>
                <a:gridCol w="889649">
                  <a:extLst>
                    <a:ext uri="{9D8B030D-6E8A-4147-A177-3AD203B41FA5}">
                      <a16:colId xmlns:a16="http://schemas.microsoft.com/office/drawing/2014/main" val="150880202"/>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Feature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r>
                        <a:rPr lang="en-CA" sz="1000" b="0" i="0" kern="1200" dirty="0">
                          <a:solidFill>
                            <a:schemeClr val="lt1"/>
                          </a:solidFill>
                          <a:effectLst/>
                          <a:latin typeface="Outfit" pitchFamily="2" charset="0"/>
                          <a:ea typeface="+mn-ea"/>
                          <a:cs typeface="+mn-cs"/>
                        </a:rPr>
                        <a:t>Value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r>
                        <a:rPr lang="en-CA" sz="1000" b="0" i="0" dirty="0">
                          <a:effectLst/>
                          <a:latin typeface="Outfit" pitchFamily="2" charset="0"/>
                        </a:rPr>
                        <a:t>Delinquency</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CA" sz="1000" b="0" i="0" dirty="0">
                          <a:effectLst/>
                          <a:latin typeface="Outfit" pitchFamily="2" charset="0"/>
                        </a:rPr>
                        <a:t>1</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CA" sz="1000" b="0" i="0" kern="1200" dirty="0">
                          <a:solidFill>
                            <a:schemeClr val="dk1"/>
                          </a:solidFill>
                          <a:effectLst/>
                          <a:latin typeface="Outfit" pitchFamily="2" charset="0"/>
                          <a:ea typeface="+mn-ea"/>
                          <a:cs typeface="+mn-cs"/>
                        </a:rPr>
                        <a:t>Inquiries</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CA" sz="1000" b="0" i="0" dirty="0">
                          <a:effectLst/>
                          <a:latin typeface="Outfit" pitchFamily="2" charset="0"/>
                        </a:rPr>
                        <a:t>0</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r>
                        <a:rPr lang="en-US" sz="1000" b="0" i="0" dirty="0">
                          <a:latin typeface="Outfit" pitchFamily="2" charset="0"/>
                        </a:rPr>
                        <a:t>Months since last Delinquency</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10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r>
                        <a:rPr lang="en-US" sz="1000" b="0" i="0" dirty="0">
                          <a:latin typeface="Outfit" pitchFamily="2" charset="0"/>
                        </a:rPr>
                        <a:t>Open Records</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11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401441">
                <a:tc>
                  <a:txBody>
                    <a:bodyPr/>
                    <a:lstStyle/>
                    <a:p>
                      <a:r>
                        <a:rPr lang="en-US" sz="1000" b="0" i="0" dirty="0">
                          <a:latin typeface="Outfit" pitchFamily="2" charset="0"/>
                        </a:rPr>
                        <a:t>Public Records</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bl>
          </a:graphicData>
        </a:graphic>
      </p:graphicFrame>
      <p:graphicFrame>
        <p:nvGraphicFramePr>
          <p:cNvPr id="14" name="Table 5">
            <a:extLst>
              <a:ext uri="{FF2B5EF4-FFF2-40B4-BE49-F238E27FC236}">
                <a16:creationId xmlns:a16="http://schemas.microsoft.com/office/drawing/2014/main" id="{D9DF75EB-6BFA-A947-262D-FC030435FE55}"/>
              </a:ext>
            </a:extLst>
          </p:cNvPr>
          <p:cNvGraphicFramePr>
            <a:graphicFrameLocks noGrp="1"/>
          </p:cNvGraphicFramePr>
          <p:nvPr>
            <p:extLst>
              <p:ext uri="{D42A27DB-BD31-4B8C-83A1-F6EECF244321}">
                <p14:modId xmlns:p14="http://schemas.microsoft.com/office/powerpoint/2010/main" val="724106935"/>
              </p:ext>
            </p:extLst>
          </p:nvPr>
        </p:nvGraphicFramePr>
        <p:xfrm>
          <a:off x="6469448" y="1668557"/>
          <a:ext cx="1918274" cy="1957502"/>
        </p:xfrm>
        <a:graphic>
          <a:graphicData uri="http://schemas.openxmlformats.org/drawingml/2006/table">
            <a:tbl>
              <a:tblPr firstRow="1" bandRow="1">
                <a:tableStyleId>{5C22544A-7EE6-4342-B048-85BDC9FD1C3A}</a:tableStyleId>
              </a:tblPr>
              <a:tblGrid>
                <a:gridCol w="943981">
                  <a:extLst>
                    <a:ext uri="{9D8B030D-6E8A-4147-A177-3AD203B41FA5}">
                      <a16:colId xmlns:a16="http://schemas.microsoft.com/office/drawing/2014/main" val="697820518"/>
                    </a:ext>
                  </a:extLst>
                </a:gridCol>
                <a:gridCol w="974293">
                  <a:extLst>
                    <a:ext uri="{9D8B030D-6E8A-4147-A177-3AD203B41FA5}">
                      <a16:colId xmlns:a16="http://schemas.microsoft.com/office/drawing/2014/main" val="150880202"/>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Feature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r>
                        <a:rPr lang="en-CA" sz="1000" b="0" i="0" kern="1200" dirty="0">
                          <a:solidFill>
                            <a:schemeClr val="lt1"/>
                          </a:solidFill>
                          <a:effectLst/>
                          <a:latin typeface="Outfit" pitchFamily="2" charset="0"/>
                          <a:ea typeface="+mn-ea"/>
                          <a:cs typeface="+mn-cs"/>
                        </a:rPr>
                        <a:t>Value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r>
                        <a:rPr lang="en-CA" sz="1000" b="0" i="0" dirty="0">
                          <a:effectLst/>
                          <a:latin typeface="Outfit" pitchFamily="2" charset="0"/>
                        </a:rPr>
                        <a:t>Months since last Record </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CA" sz="1000" b="0" i="0" dirty="0">
                          <a:effectLst/>
                          <a:latin typeface="Outfit" pitchFamily="2" charset="0"/>
                        </a:rPr>
                        <a:t>130</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CA" sz="1000" b="0" i="0" kern="1200" dirty="0">
                          <a:solidFill>
                            <a:schemeClr val="dk1"/>
                          </a:solidFill>
                          <a:effectLst/>
                          <a:latin typeface="Outfit" pitchFamily="2" charset="0"/>
                          <a:ea typeface="+mn-ea"/>
                          <a:cs typeface="+mn-cs"/>
                        </a:rPr>
                        <a:t>Revolving Bal.</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CA" sz="1000" b="0" i="0" dirty="0">
                          <a:effectLst/>
                          <a:latin typeface="Outfit" pitchFamily="2" charset="0"/>
                        </a:rPr>
                        <a:t>$38,928</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r>
                        <a:rPr lang="en-US" sz="1000" b="0" i="0" dirty="0">
                          <a:latin typeface="Outfit" pitchFamily="2" charset="0"/>
                        </a:rPr>
                        <a:t>Revolving Util.</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0.85</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r>
                        <a:rPr lang="en-US" sz="1000" b="0" i="0" dirty="0">
                          <a:latin typeface="Outfit" pitchFamily="2" charset="0"/>
                        </a:rPr>
                        <a:t>Total Accounts</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36</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401441">
                <a:tc>
                  <a:txBody>
                    <a:bodyPr/>
                    <a:lstStyle/>
                    <a:p>
                      <a:r>
                        <a:rPr lang="en-US" sz="1000" b="0" i="0" dirty="0">
                          <a:latin typeface="Outfit" pitchFamily="2" charset="0"/>
                        </a:rPr>
                        <a:t>Earliest Credit Line</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10/07/1983</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bl>
          </a:graphicData>
        </a:graphic>
      </p:graphicFrame>
      <p:cxnSp>
        <p:nvCxnSpPr>
          <p:cNvPr id="15" name="Straight Arrow Connector 14">
            <a:extLst>
              <a:ext uri="{FF2B5EF4-FFF2-40B4-BE49-F238E27FC236}">
                <a16:creationId xmlns:a16="http://schemas.microsoft.com/office/drawing/2014/main" id="{C2E9794C-4830-8BBE-6366-131A135D5F7B}"/>
              </a:ext>
            </a:extLst>
          </p:cNvPr>
          <p:cNvCxnSpPr>
            <a:cxnSpLocks/>
            <a:endCxn id="13" idx="1"/>
          </p:cNvCxnSpPr>
          <p:nvPr/>
        </p:nvCxnSpPr>
        <p:spPr>
          <a:xfrm>
            <a:off x="3950969" y="2647307"/>
            <a:ext cx="446736" cy="558"/>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D94C3A84-13AF-6C5F-F782-B99556DC34E9}"/>
              </a:ext>
            </a:extLst>
          </p:cNvPr>
          <p:cNvGrpSpPr/>
          <p:nvPr/>
        </p:nvGrpSpPr>
        <p:grpSpPr>
          <a:xfrm>
            <a:off x="696600" y="3973950"/>
            <a:ext cx="1212293" cy="731539"/>
            <a:chOff x="3864690" y="1002934"/>
            <a:chExt cx="1457387" cy="1457387"/>
          </a:xfrm>
        </p:grpSpPr>
        <p:sp>
          <p:nvSpPr>
            <p:cNvPr id="18" name="Rounded Rectangle 17">
              <a:extLst>
                <a:ext uri="{FF2B5EF4-FFF2-40B4-BE49-F238E27FC236}">
                  <a16:creationId xmlns:a16="http://schemas.microsoft.com/office/drawing/2014/main" id="{0B51E046-0902-3720-FF4B-6DE8C5C2CAFF}"/>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19" name="Title 1">
              <a:extLst>
                <a:ext uri="{FF2B5EF4-FFF2-40B4-BE49-F238E27FC236}">
                  <a16:creationId xmlns:a16="http://schemas.microsoft.com/office/drawing/2014/main" id="{78C36643-BD9C-F45C-0563-05A7CEE0BB7C}"/>
                </a:ext>
              </a:extLst>
            </p:cNvPr>
            <p:cNvSpPr txBox="1">
              <a:spLocks/>
            </p:cNvSpPr>
            <p:nvPr/>
          </p:nvSpPr>
          <p:spPr bwMode="white">
            <a:xfrm>
              <a:off x="4012485" y="1136403"/>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Data</a:t>
              </a:r>
            </a:p>
            <a:p>
              <a:pPr marL="0" marR="0" lvl="0" indent="0" algn="l"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Preprocessing</a:t>
              </a:r>
            </a:p>
          </p:txBody>
        </p:sp>
      </p:grpSp>
      <p:grpSp>
        <p:nvGrpSpPr>
          <p:cNvPr id="20" name="Group 19">
            <a:extLst>
              <a:ext uri="{FF2B5EF4-FFF2-40B4-BE49-F238E27FC236}">
                <a16:creationId xmlns:a16="http://schemas.microsoft.com/office/drawing/2014/main" id="{51D7A4CC-F791-FC34-3F5A-C16FA5FDA483}"/>
              </a:ext>
            </a:extLst>
          </p:cNvPr>
          <p:cNvGrpSpPr/>
          <p:nvPr/>
        </p:nvGrpSpPr>
        <p:grpSpPr>
          <a:xfrm>
            <a:off x="2521082" y="3973950"/>
            <a:ext cx="1212293" cy="731539"/>
            <a:chOff x="3864690" y="1002934"/>
            <a:chExt cx="1457387" cy="1457387"/>
          </a:xfrm>
        </p:grpSpPr>
        <p:sp>
          <p:nvSpPr>
            <p:cNvPr id="21" name="Rounded Rectangle 20">
              <a:extLst>
                <a:ext uri="{FF2B5EF4-FFF2-40B4-BE49-F238E27FC236}">
                  <a16:creationId xmlns:a16="http://schemas.microsoft.com/office/drawing/2014/main" id="{3B32A62E-82C7-3D06-5CA2-56C061E181F0}"/>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22" name="Title 1">
              <a:extLst>
                <a:ext uri="{FF2B5EF4-FFF2-40B4-BE49-F238E27FC236}">
                  <a16:creationId xmlns:a16="http://schemas.microsoft.com/office/drawing/2014/main" id="{F6DAAE1B-D2A1-2436-EFA3-114B050A5D8B}"/>
                </a:ext>
              </a:extLst>
            </p:cNvPr>
            <p:cNvSpPr txBox="1">
              <a:spLocks/>
            </p:cNvSpPr>
            <p:nvPr/>
          </p:nvSpPr>
          <p:spPr bwMode="white">
            <a:xfrm>
              <a:off x="4012485" y="1136403"/>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Logistic </a:t>
              </a:r>
            </a:p>
            <a:p>
              <a:pPr marL="0" marR="0" lvl="0" indent="0" algn="l"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Regression</a:t>
              </a:r>
            </a:p>
          </p:txBody>
        </p:sp>
      </p:grpSp>
      <p:cxnSp>
        <p:nvCxnSpPr>
          <p:cNvPr id="24" name="Straight Arrow Connector 23">
            <a:extLst>
              <a:ext uri="{FF2B5EF4-FFF2-40B4-BE49-F238E27FC236}">
                <a16:creationId xmlns:a16="http://schemas.microsoft.com/office/drawing/2014/main" id="{8ED71D75-2FAF-5095-6ADD-DFDC5628886C}"/>
              </a:ext>
            </a:extLst>
          </p:cNvPr>
          <p:cNvCxnSpPr>
            <a:cxnSpLocks/>
            <a:endCxn id="18" idx="0"/>
          </p:cNvCxnSpPr>
          <p:nvPr/>
        </p:nvCxnSpPr>
        <p:spPr>
          <a:xfrm>
            <a:off x="1302747" y="3800004"/>
            <a:ext cx="0" cy="173946"/>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E212B705-5901-9A3A-9AA4-C24E7FADCCFA}"/>
              </a:ext>
            </a:extLst>
          </p:cNvPr>
          <p:cNvCxnSpPr>
            <a:cxnSpLocks/>
          </p:cNvCxnSpPr>
          <p:nvPr/>
        </p:nvCxnSpPr>
        <p:spPr>
          <a:xfrm flipH="1">
            <a:off x="1302746" y="3800004"/>
            <a:ext cx="6171703"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57A1031F-DB5D-DE60-DBE2-79E2ABD3B7C9}"/>
              </a:ext>
            </a:extLst>
          </p:cNvPr>
          <p:cNvCxnSpPr/>
          <p:nvPr/>
        </p:nvCxnSpPr>
        <p:spPr>
          <a:xfrm>
            <a:off x="1880171" y="3626059"/>
            <a:ext cx="0" cy="17394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B2F7447A-84B8-C5BA-684B-9E9240BB1B16}"/>
              </a:ext>
            </a:extLst>
          </p:cNvPr>
          <p:cNvCxnSpPr/>
          <p:nvPr/>
        </p:nvCxnSpPr>
        <p:spPr>
          <a:xfrm>
            <a:off x="5419618" y="3626059"/>
            <a:ext cx="0" cy="17394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5DE594C3-FE8B-F1FF-AA6A-8EC8EAE80B09}"/>
              </a:ext>
            </a:extLst>
          </p:cNvPr>
          <p:cNvCxnSpPr/>
          <p:nvPr/>
        </p:nvCxnSpPr>
        <p:spPr>
          <a:xfrm>
            <a:off x="7474449" y="3626059"/>
            <a:ext cx="0" cy="17394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A575B133-D86E-51D8-D1BB-2B914BE4D556}"/>
              </a:ext>
            </a:extLst>
          </p:cNvPr>
          <p:cNvCxnSpPr>
            <a:cxnSpLocks/>
            <a:endCxn id="21" idx="1"/>
          </p:cNvCxnSpPr>
          <p:nvPr/>
        </p:nvCxnSpPr>
        <p:spPr>
          <a:xfrm>
            <a:off x="1908893" y="4332386"/>
            <a:ext cx="612189" cy="7334"/>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E835933A-2948-7089-D6AD-E699A281408C}"/>
              </a:ext>
            </a:extLst>
          </p:cNvPr>
          <p:cNvCxnSpPr>
            <a:cxnSpLocks/>
          </p:cNvCxnSpPr>
          <p:nvPr/>
        </p:nvCxnSpPr>
        <p:spPr>
          <a:xfrm>
            <a:off x="3733375" y="4323251"/>
            <a:ext cx="612189" cy="7334"/>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3" name="Title 1">
            <a:extLst>
              <a:ext uri="{FF2B5EF4-FFF2-40B4-BE49-F238E27FC236}">
                <a16:creationId xmlns:a16="http://schemas.microsoft.com/office/drawing/2014/main" id="{078ABBF2-B0B0-7A20-34E4-E61BCDEC4069}"/>
              </a:ext>
            </a:extLst>
          </p:cNvPr>
          <p:cNvSpPr txBox="1">
            <a:spLocks/>
          </p:cNvSpPr>
          <p:nvPr/>
        </p:nvSpPr>
        <p:spPr bwMode="white">
          <a:xfrm>
            <a:off x="4397705" y="4031811"/>
            <a:ext cx="937124" cy="597548"/>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1200" dirty="0">
                <a:latin typeface="+mn-lt"/>
              </a:rPr>
              <a:t>Probability</a:t>
            </a:r>
          </a:p>
        </p:txBody>
      </p:sp>
      <p:cxnSp>
        <p:nvCxnSpPr>
          <p:cNvPr id="44" name="Straight Arrow Connector 43">
            <a:extLst>
              <a:ext uri="{FF2B5EF4-FFF2-40B4-BE49-F238E27FC236}">
                <a16:creationId xmlns:a16="http://schemas.microsoft.com/office/drawing/2014/main" id="{E9201612-E103-253B-3A38-C6126793E9C7}"/>
              </a:ext>
            </a:extLst>
          </p:cNvPr>
          <p:cNvCxnSpPr>
            <a:cxnSpLocks/>
          </p:cNvCxnSpPr>
          <p:nvPr/>
        </p:nvCxnSpPr>
        <p:spPr>
          <a:xfrm flipV="1">
            <a:off x="5113523" y="4057960"/>
            <a:ext cx="578031" cy="265291"/>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E02FECD1-B44A-E98E-A0BB-C7CCA33D238A}"/>
              </a:ext>
            </a:extLst>
          </p:cNvPr>
          <p:cNvCxnSpPr>
            <a:cxnSpLocks/>
          </p:cNvCxnSpPr>
          <p:nvPr/>
        </p:nvCxnSpPr>
        <p:spPr>
          <a:xfrm>
            <a:off x="5113523" y="4329259"/>
            <a:ext cx="578031" cy="300100"/>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EAC65193-82A0-8E7D-BF3B-3754E612CE98}"/>
              </a:ext>
            </a:extLst>
          </p:cNvPr>
          <p:cNvSpPr txBox="1"/>
          <p:nvPr/>
        </p:nvSpPr>
        <p:spPr>
          <a:xfrm>
            <a:off x="5113523" y="4009599"/>
            <a:ext cx="390323"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&gt;=Th.</a:t>
            </a:r>
          </a:p>
        </p:txBody>
      </p:sp>
      <p:sp>
        <p:nvSpPr>
          <p:cNvPr id="50" name="TextBox 49">
            <a:extLst>
              <a:ext uri="{FF2B5EF4-FFF2-40B4-BE49-F238E27FC236}">
                <a16:creationId xmlns:a16="http://schemas.microsoft.com/office/drawing/2014/main" id="{7C6D05E3-3B03-54AC-A60A-C18FD25D425F}"/>
              </a:ext>
            </a:extLst>
          </p:cNvPr>
          <p:cNvSpPr txBox="1"/>
          <p:nvPr/>
        </p:nvSpPr>
        <p:spPr>
          <a:xfrm>
            <a:off x="5172552" y="4498106"/>
            <a:ext cx="324554"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&lt;Th.</a:t>
            </a:r>
          </a:p>
        </p:txBody>
      </p:sp>
      <p:sp>
        <p:nvSpPr>
          <p:cNvPr id="51" name="TextBox 50">
            <a:extLst>
              <a:ext uri="{FF2B5EF4-FFF2-40B4-BE49-F238E27FC236}">
                <a16:creationId xmlns:a16="http://schemas.microsoft.com/office/drawing/2014/main" id="{E51E3CE3-AD42-84EE-BFDF-7FBFE7A30EA2}"/>
              </a:ext>
            </a:extLst>
          </p:cNvPr>
          <p:cNvSpPr txBox="1"/>
          <p:nvPr/>
        </p:nvSpPr>
        <p:spPr>
          <a:xfrm>
            <a:off x="5751760" y="3976086"/>
            <a:ext cx="655611"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Accepted</a:t>
            </a:r>
          </a:p>
        </p:txBody>
      </p:sp>
      <p:sp>
        <p:nvSpPr>
          <p:cNvPr id="52" name="TextBox 51">
            <a:extLst>
              <a:ext uri="{FF2B5EF4-FFF2-40B4-BE49-F238E27FC236}">
                <a16:creationId xmlns:a16="http://schemas.microsoft.com/office/drawing/2014/main" id="{27D0B4AD-751F-610F-F066-5E8BBDFF7288}"/>
              </a:ext>
            </a:extLst>
          </p:cNvPr>
          <p:cNvSpPr txBox="1"/>
          <p:nvPr/>
        </p:nvSpPr>
        <p:spPr>
          <a:xfrm>
            <a:off x="5750583" y="4530937"/>
            <a:ext cx="655611"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Rejected</a:t>
            </a:r>
          </a:p>
        </p:txBody>
      </p:sp>
      <p:sp>
        <p:nvSpPr>
          <p:cNvPr id="53" name="TextBox 52">
            <a:extLst>
              <a:ext uri="{FF2B5EF4-FFF2-40B4-BE49-F238E27FC236}">
                <a16:creationId xmlns:a16="http://schemas.microsoft.com/office/drawing/2014/main" id="{2F58C8F5-69B0-84BF-7B2D-24DA28439BA7}"/>
              </a:ext>
            </a:extLst>
          </p:cNvPr>
          <p:cNvSpPr txBox="1"/>
          <p:nvPr/>
        </p:nvSpPr>
        <p:spPr>
          <a:xfrm>
            <a:off x="6520851" y="4043355"/>
            <a:ext cx="2280239" cy="741742"/>
          </a:xfrm>
          <a:prstGeom prst="rect">
            <a:avLst/>
          </a:prstGeom>
          <a:noFill/>
        </p:spPr>
        <p:txBody>
          <a:bodyPr wrap="square" lIns="0" tIns="0" rIns="0" bIns="0" rtlCol="0" anchor="ctr" anchorCtr="0">
            <a:spAutoFit/>
          </a:bodyPr>
          <a:lstStyle/>
          <a:p>
            <a:pPr>
              <a:lnSpc>
                <a:spcPct val="90000"/>
              </a:lnSpc>
              <a:spcBef>
                <a:spcPts val="600"/>
              </a:spcBef>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Threshold Score:</a:t>
            </a:r>
          </a:p>
          <a:p>
            <a:pPr algn="just">
              <a:lnSpc>
                <a:spcPct val="90000"/>
              </a:lnSpc>
              <a:spcBef>
                <a:spcPts val="600"/>
              </a:spcBef>
            </a:pPr>
            <a:r>
              <a:rPr lang="en-US" sz="1200" dirty="0">
                <a:effectLst/>
                <a:latin typeface="Calibri" panose="020F0502020204030204" pitchFamily="34" charset="0"/>
                <a:ea typeface="Calibri" panose="020F0502020204030204" pitchFamily="34" charset="0"/>
                <a:cs typeface="Times New Roman" panose="02020603050405020304" pitchFamily="18" charset="0"/>
              </a:rPr>
              <a:t>Identify the threshold score for which the decline rate is similar to the default rate in the training data.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78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5">
            <a:extLst>
              <a:ext uri="{FF2B5EF4-FFF2-40B4-BE49-F238E27FC236}">
                <a16:creationId xmlns:a16="http://schemas.microsoft.com/office/drawing/2014/main" id="{ABFD7D6C-248E-FBC8-416E-3B95E44B3946}"/>
              </a:ext>
            </a:extLst>
          </p:cNvPr>
          <p:cNvGraphicFramePr>
            <a:graphicFrameLocks noGrp="1"/>
          </p:cNvGraphicFramePr>
          <p:nvPr>
            <p:extLst>
              <p:ext uri="{D42A27DB-BD31-4B8C-83A1-F6EECF244321}">
                <p14:modId xmlns:p14="http://schemas.microsoft.com/office/powerpoint/2010/main" val="1402953944"/>
              </p:ext>
            </p:extLst>
          </p:nvPr>
        </p:nvGraphicFramePr>
        <p:xfrm>
          <a:off x="4831906" y="1579558"/>
          <a:ext cx="3969194" cy="3126709"/>
        </p:xfrm>
        <a:graphic>
          <a:graphicData uri="http://schemas.openxmlformats.org/drawingml/2006/table">
            <a:tbl>
              <a:tblPr firstRow="1" bandRow="1">
                <a:tableStyleId>{5C22544A-7EE6-4342-B048-85BDC9FD1C3A}</a:tableStyleId>
              </a:tblPr>
              <a:tblGrid>
                <a:gridCol w="1518665">
                  <a:extLst>
                    <a:ext uri="{9D8B030D-6E8A-4147-A177-3AD203B41FA5}">
                      <a16:colId xmlns:a16="http://schemas.microsoft.com/office/drawing/2014/main" val="697820518"/>
                    </a:ext>
                  </a:extLst>
                </a:gridCol>
                <a:gridCol w="2450529">
                  <a:extLst>
                    <a:ext uri="{9D8B030D-6E8A-4147-A177-3AD203B41FA5}">
                      <a16:colId xmlns:a16="http://schemas.microsoft.com/office/drawing/2014/main" val="150880202"/>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Feature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r>
                        <a:rPr lang="en-US" sz="1000" b="0" i="0" dirty="0">
                          <a:latin typeface="Outfit" pitchFamily="2" charset="0"/>
                        </a:rPr>
                        <a:t>Description</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r>
                        <a:rPr lang="en-CA" sz="1000" b="0" i="0" dirty="0" err="1">
                          <a:effectLst/>
                          <a:latin typeface="Outfit" pitchFamily="2" charset="0"/>
                        </a:rPr>
                        <a:t>open_acc</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CA" sz="1000" b="0" i="0" dirty="0">
                          <a:effectLst/>
                          <a:latin typeface="Outfit" pitchFamily="2" charset="0"/>
                        </a:rPr>
                        <a:t>The number of open credit lines in the borrower’s credit file.</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CA" sz="1000" b="0" i="0" kern="1200" dirty="0" err="1">
                          <a:solidFill>
                            <a:schemeClr val="dk1"/>
                          </a:solidFill>
                          <a:effectLst/>
                          <a:latin typeface="Outfit" pitchFamily="2" charset="0"/>
                          <a:ea typeface="+mn-ea"/>
                          <a:cs typeface="+mn-cs"/>
                        </a:rPr>
                        <a:t>pub_rec</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CA" sz="1000" b="0" i="0" dirty="0">
                          <a:effectLst/>
                          <a:latin typeface="Outfit" pitchFamily="2" charset="0"/>
                        </a:rPr>
                        <a:t>No. of derogatory public records.</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r>
                        <a:rPr lang="en-US" sz="1000" b="0" i="0" dirty="0" err="1">
                          <a:latin typeface="Outfit" pitchFamily="2" charset="0"/>
                        </a:rPr>
                        <a:t>revol_bal</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Total credit revolving balance.</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r>
                        <a:rPr lang="en-US" sz="1000" b="0" i="0" dirty="0" err="1">
                          <a:latin typeface="Outfit" pitchFamily="2" charset="0"/>
                        </a:rPr>
                        <a:t>revol_util</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Revolving line utilization rate</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401441">
                <a:tc>
                  <a:txBody>
                    <a:bodyPr/>
                    <a:lstStyle/>
                    <a:p>
                      <a:r>
                        <a:rPr lang="en-US" sz="1000" b="0" i="0" dirty="0" err="1">
                          <a:latin typeface="Outfit" pitchFamily="2" charset="0"/>
                        </a:rPr>
                        <a:t>total_acc</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The total number of credit lines currently in the borrower’s credit file</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r h="401441">
                <a:tc>
                  <a:txBody>
                    <a:bodyPr/>
                    <a:lstStyle/>
                    <a:p>
                      <a:r>
                        <a:rPr lang="en-US" sz="1000" b="0" i="0" dirty="0" err="1">
                          <a:latin typeface="Outfit" pitchFamily="2" charset="0"/>
                        </a:rPr>
                        <a:t>earliest_cr_line</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The date the borrower’s earliest reported credit line was opened.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7476542"/>
                  </a:ext>
                </a:extLst>
              </a:tr>
              <a:tr h="260922">
                <a:tc>
                  <a:txBody>
                    <a:bodyPr/>
                    <a:lstStyle/>
                    <a:p>
                      <a:r>
                        <a:rPr lang="en-US" sz="1000" b="0" i="0" dirty="0">
                          <a:latin typeface="Outfit" pitchFamily="2" charset="0"/>
                        </a:rPr>
                        <a:t>purpose</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Loan purpose category</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226600"/>
                  </a:ext>
                </a:extLst>
              </a:tr>
              <a:tr h="215239">
                <a:tc>
                  <a:txBody>
                    <a:bodyPr/>
                    <a:lstStyle/>
                    <a:p>
                      <a:r>
                        <a:rPr lang="en-US" sz="1000" b="0" i="0" dirty="0">
                          <a:latin typeface="Outfit" pitchFamily="2" charset="0"/>
                        </a:rPr>
                        <a:t>desc</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Loan Description</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1936396"/>
                  </a:ext>
                </a:extLst>
              </a:tr>
              <a:tr h="257221">
                <a:tc>
                  <a:txBody>
                    <a:bodyPr/>
                    <a:lstStyle/>
                    <a:p>
                      <a:r>
                        <a:rPr lang="en-US" sz="1000" b="0" i="0" dirty="0" err="1">
                          <a:latin typeface="Outfit" pitchFamily="2" charset="0"/>
                        </a:rPr>
                        <a:t>loan_status</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Current Status of the loan.</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1237815"/>
                  </a:ext>
                </a:extLst>
              </a:tr>
            </a:tbl>
          </a:graphicData>
        </a:graphic>
      </p:graphicFrame>
      <p:sp>
        <p:nvSpPr>
          <p:cNvPr id="2" name="Content Placeholder 1">
            <a:extLst>
              <a:ext uri="{FF2B5EF4-FFF2-40B4-BE49-F238E27FC236}">
                <a16:creationId xmlns:a16="http://schemas.microsoft.com/office/drawing/2014/main" id="{5D2CA29B-F8CD-20C0-68B6-AFFFB2EFD64D}"/>
              </a:ext>
            </a:extLst>
          </p:cNvPr>
          <p:cNvSpPr>
            <a:spLocks noGrp="1"/>
          </p:cNvSpPr>
          <p:nvPr>
            <p:ph idx="1"/>
          </p:nvPr>
        </p:nvSpPr>
        <p:spPr>
          <a:xfrm>
            <a:off x="602807" y="810556"/>
            <a:ext cx="8198293" cy="1077218"/>
          </a:xfrm>
        </p:spPr>
        <p:txBody>
          <a:bodyPr/>
          <a:lstStyle/>
          <a:p>
            <a:pPr marL="0" indent="0" algn="just">
              <a:buNone/>
            </a:pPr>
            <a:r>
              <a:rPr lang="en-US" sz="1200" dirty="0">
                <a:latin typeface="+mn-lt"/>
                <a:cs typeface="Poppins-Light"/>
              </a:rPr>
              <a:t>The Modeling Dataset provided for the project consists of 15,000 rows/instances and 17 columns, out of which 15 will be used as features for training the model and the “</a:t>
            </a:r>
            <a:r>
              <a:rPr lang="en-US" sz="1200" dirty="0" err="1">
                <a:latin typeface="+mn-lt"/>
                <a:cs typeface="Poppins-Light"/>
              </a:rPr>
              <a:t>loan_status</a:t>
            </a:r>
            <a:r>
              <a:rPr lang="en-US" sz="1200" dirty="0">
                <a:latin typeface="+mn-lt"/>
                <a:cs typeface="Poppins-Light"/>
              </a:rPr>
              <a:t>” column will be used as target. </a:t>
            </a:r>
          </a:p>
          <a:p>
            <a:pPr marL="0" indent="0" algn="just">
              <a:buNone/>
            </a:pPr>
            <a:r>
              <a:rPr lang="en-US" sz="1200" b="1" dirty="0">
                <a:latin typeface="+mn-lt"/>
                <a:cs typeface="Poppins-Light"/>
              </a:rPr>
              <a:t>Summary of the Dataset</a:t>
            </a:r>
          </a:p>
          <a:p>
            <a:pPr marL="0" indent="0">
              <a:buNone/>
            </a:pPr>
            <a:endParaRPr lang="en-US" dirty="0"/>
          </a:p>
        </p:txBody>
      </p:sp>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Gathering Data</a:t>
            </a:r>
          </a:p>
        </p:txBody>
      </p:sp>
      <p:graphicFrame>
        <p:nvGraphicFramePr>
          <p:cNvPr id="5" name="Table 5">
            <a:extLst>
              <a:ext uri="{FF2B5EF4-FFF2-40B4-BE49-F238E27FC236}">
                <a16:creationId xmlns:a16="http://schemas.microsoft.com/office/drawing/2014/main" id="{9DED89E5-73D0-6B7F-911B-76B365B5E40F}"/>
              </a:ext>
            </a:extLst>
          </p:cNvPr>
          <p:cNvGraphicFramePr>
            <a:graphicFrameLocks noGrp="1"/>
          </p:cNvGraphicFramePr>
          <p:nvPr>
            <p:extLst>
              <p:ext uri="{D42A27DB-BD31-4B8C-83A1-F6EECF244321}">
                <p14:modId xmlns:p14="http://schemas.microsoft.com/office/powerpoint/2010/main" val="3628171152"/>
              </p:ext>
            </p:extLst>
          </p:nvPr>
        </p:nvGraphicFramePr>
        <p:xfrm>
          <a:off x="602807" y="1579558"/>
          <a:ext cx="3969194" cy="3291109"/>
        </p:xfrm>
        <a:graphic>
          <a:graphicData uri="http://schemas.openxmlformats.org/drawingml/2006/table">
            <a:tbl>
              <a:tblPr firstRow="1" bandRow="1">
                <a:tableStyleId>{5C22544A-7EE6-4342-B048-85BDC9FD1C3A}</a:tableStyleId>
              </a:tblPr>
              <a:tblGrid>
                <a:gridCol w="1518665">
                  <a:extLst>
                    <a:ext uri="{9D8B030D-6E8A-4147-A177-3AD203B41FA5}">
                      <a16:colId xmlns:a16="http://schemas.microsoft.com/office/drawing/2014/main" val="697820518"/>
                    </a:ext>
                  </a:extLst>
                </a:gridCol>
                <a:gridCol w="2450529">
                  <a:extLst>
                    <a:ext uri="{9D8B030D-6E8A-4147-A177-3AD203B41FA5}">
                      <a16:colId xmlns:a16="http://schemas.microsoft.com/office/drawing/2014/main" val="150880202"/>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Feature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r>
                        <a:rPr lang="en-US" sz="1000" b="0" i="0" dirty="0">
                          <a:latin typeface="Outfit" pitchFamily="2" charset="0"/>
                        </a:rPr>
                        <a:t>Description</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r>
                        <a:rPr lang="en-CA" sz="1000" b="0" i="0" dirty="0">
                          <a:effectLst/>
                          <a:latin typeface="Outfit" pitchFamily="2" charset="0"/>
                        </a:rPr>
                        <a:t>id</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CA" sz="1000" b="0" i="0" dirty="0">
                          <a:effectLst/>
                          <a:latin typeface="Outfit" pitchFamily="2" charset="0"/>
                        </a:rPr>
                        <a:t>SSN Number</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CA" sz="1000" b="0" i="0" kern="1200" dirty="0" err="1">
                          <a:solidFill>
                            <a:schemeClr val="dk1"/>
                          </a:solidFill>
                          <a:effectLst/>
                          <a:latin typeface="Outfit" pitchFamily="2" charset="0"/>
                          <a:ea typeface="+mn-ea"/>
                          <a:cs typeface="+mn-cs"/>
                        </a:rPr>
                        <a:t>loan_amnt</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CA" sz="1000" b="0" i="0" dirty="0">
                          <a:effectLst/>
                          <a:latin typeface="Outfit" pitchFamily="2" charset="0"/>
                        </a:rPr>
                        <a:t>The listed amount of the loan applied for by the borrower</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r>
                        <a:rPr lang="en-US" sz="1000" b="0" i="0" dirty="0" err="1">
                          <a:latin typeface="Outfit" pitchFamily="2" charset="0"/>
                        </a:rPr>
                        <a:t>emp_length</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Employment length in years.</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r>
                        <a:rPr lang="en-US" sz="1000" b="0" i="0" dirty="0" err="1">
                          <a:latin typeface="Outfit" pitchFamily="2" charset="0"/>
                        </a:rPr>
                        <a:t>annual_inc</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The annual income provided by the borrower.</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401441">
                <a:tc>
                  <a:txBody>
                    <a:bodyPr/>
                    <a:lstStyle/>
                    <a:p>
                      <a:r>
                        <a:rPr lang="en-US" sz="1000" b="0" i="0" dirty="0">
                          <a:latin typeface="Outfit" pitchFamily="2" charset="0"/>
                        </a:rPr>
                        <a:t>delinq_2yrs</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The number of 30+ days past due incidences of delinquency in past 2 years.</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r h="401441">
                <a:tc>
                  <a:txBody>
                    <a:bodyPr/>
                    <a:lstStyle/>
                    <a:p>
                      <a:r>
                        <a:rPr lang="en-US" sz="1000" b="0" i="0" dirty="0">
                          <a:latin typeface="Outfit" pitchFamily="2" charset="0"/>
                        </a:rPr>
                        <a:t>inq_last_6mths</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The no. of inquiries by creditors during the past 6 months.</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7476542"/>
                  </a:ext>
                </a:extLst>
              </a:tr>
              <a:tr h="401441">
                <a:tc>
                  <a:txBody>
                    <a:bodyPr/>
                    <a:lstStyle/>
                    <a:p>
                      <a:r>
                        <a:rPr lang="en-US" sz="1000" b="0" i="0" dirty="0" err="1">
                          <a:latin typeface="Outfit" pitchFamily="2" charset="0"/>
                        </a:rPr>
                        <a:t>mths_since_last_delinq</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The number of months since the borrower’s last delinquency.</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226600"/>
                  </a:ext>
                </a:extLst>
              </a:tr>
              <a:tr h="401441">
                <a:tc>
                  <a:txBody>
                    <a:bodyPr/>
                    <a:lstStyle/>
                    <a:p>
                      <a:r>
                        <a:rPr lang="en-US" sz="1000" b="0" i="0" dirty="0" err="1">
                          <a:latin typeface="Outfit" pitchFamily="2" charset="0"/>
                        </a:rPr>
                        <a:t>mths_since_last_record</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The number of months since the last public record.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1936396"/>
                  </a:ext>
                </a:extLst>
              </a:tr>
            </a:tbl>
          </a:graphicData>
        </a:graphic>
      </p:graphicFrame>
    </p:spTree>
    <p:extLst>
      <p:ext uri="{BB962C8B-B14F-4D97-AF65-F5344CB8AC3E}">
        <p14:creationId xmlns:p14="http://schemas.microsoft.com/office/powerpoint/2010/main" val="275652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a:xfrm>
            <a:off x="381000" y="4324350"/>
            <a:ext cx="7315200" cy="553998"/>
          </a:xfrm>
        </p:spPr>
        <p:txBody>
          <a:bodyPr/>
          <a:lstStyle/>
          <a:p>
            <a:r>
              <a:rPr lang="en-US" altLang="en-US" b="1" dirty="0"/>
              <a:t>Team 1: Ganesh </a:t>
            </a:r>
            <a:r>
              <a:rPr lang="en-US" altLang="en-US" b="1" dirty="0" err="1"/>
              <a:t>Meruga</a:t>
            </a:r>
            <a:r>
              <a:rPr lang="en-US" altLang="en-US" b="1" dirty="0"/>
              <a:t>, Amara Sai </a:t>
            </a:r>
            <a:r>
              <a:rPr lang="en-US" altLang="en-US" b="1" dirty="0" err="1"/>
              <a:t>Sahith</a:t>
            </a:r>
            <a:r>
              <a:rPr lang="en-US" altLang="en-US" b="1" dirty="0"/>
              <a:t>, Aakash Malviya, Nikita Kanwar </a:t>
            </a:r>
            <a:r>
              <a:rPr lang="en-US" altLang="en-US" b="1" dirty="0" err="1"/>
              <a:t>Naruka</a:t>
            </a:r>
            <a:r>
              <a:rPr lang="en-US" altLang="en-US" b="1" dirty="0"/>
              <a:t> &amp; Siddhant Jaiswal</a:t>
            </a:r>
          </a:p>
        </p:txBody>
      </p:sp>
      <p:sp>
        <p:nvSpPr>
          <p:cNvPr id="2" name="Title 1"/>
          <p:cNvSpPr>
            <a:spLocks noGrp="1"/>
          </p:cNvSpPr>
          <p:nvPr>
            <p:ph type="ctrTitle"/>
          </p:nvPr>
        </p:nvSpPr>
        <p:spPr>
          <a:xfrm>
            <a:off x="307848" y="3876900"/>
            <a:ext cx="4282454" cy="517065"/>
          </a:xfrm>
          <a:noFill/>
        </p:spPr>
        <p:txBody>
          <a:bodyPr/>
          <a:lstStyle/>
          <a:p>
            <a:r>
              <a:rPr lang="en-US" sz="2800" b="1" dirty="0">
                <a:solidFill>
                  <a:schemeClr val="bg1"/>
                </a:solidFill>
              </a:rPr>
              <a:t>Loan Processing Application</a:t>
            </a:r>
          </a:p>
        </p:txBody>
      </p:sp>
    </p:spTree>
    <p:extLst>
      <p:ext uri="{BB962C8B-B14F-4D97-AF65-F5344CB8AC3E}">
        <p14:creationId xmlns:p14="http://schemas.microsoft.com/office/powerpoint/2010/main" val="176758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CA29B-F8CD-20C0-68B6-AFFFB2EFD64D}"/>
              </a:ext>
            </a:extLst>
          </p:cNvPr>
          <p:cNvSpPr>
            <a:spLocks noGrp="1"/>
          </p:cNvSpPr>
          <p:nvPr>
            <p:ph idx="1"/>
          </p:nvPr>
        </p:nvSpPr>
        <p:spPr>
          <a:xfrm>
            <a:off x="602807" y="810556"/>
            <a:ext cx="8198293" cy="553998"/>
          </a:xfrm>
        </p:spPr>
        <p:txBody>
          <a:bodyPr/>
          <a:lstStyle/>
          <a:p>
            <a:pPr marL="0" indent="0" algn="just">
              <a:buNone/>
            </a:pPr>
            <a:r>
              <a:rPr lang="en-US" sz="1200" b="1" dirty="0">
                <a:latin typeface="+mn-lt"/>
                <a:cs typeface="Poppins-Light"/>
              </a:rPr>
              <a:t>Loan Status </a:t>
            </a:r>
            <a:r>
              <a:rPr lang="en-US" sz="1200" dirty="0">
                <a:latin typeface="+mn-lt"/>
                <a:cs typeface="Poppins-Light"/>
              </a:rPr>
              <a:t>shows the current loan status of all the customers of that bank. The Loan Status has following values: “Charged Off”, “Current”, “Default”, “Fully Paid”, “In Grace Period”, “Late (16 – 30 days)”, “Late (31 – 120 days)”. We need to transform </a:t>
            </a:r>
            <a:r>
              <a:rPr lang="en-US" sz="1200" dirty="0" err="1">
                <a:latin typeface="+mn-lt"/>
                <a:cs typeface="Poppins-Light"/>
              </a:rPr>
              <a:t>loan_status</a:t>
            </a:r>
            <a:r>
              <a:rPr lang="en-US" sz="1200" dirty="0">
                <a:latin typeface="+mn-lt"/>
                <a:cs typeface="Poppins-Light"/>
              </a:rPr>
              <a:t> to a binary variable : </a:t>
            </a:r>
            <a:r>
              <a:rPr lang="en-US" sz="1200" b="1" dirty="0">
                <a:latin typeface="+mn-lt"/>
                <a:cs typeface="Poppins-Light"/>
              </a:rPr>
              <a:t>”Good” </a:t>
            </a:r>
            <a:r>
              <a:rPr lang="en-US" sz="1200" dirty="0">
                <a:latin typeface="+mn-lt"/>
                <a:cs typeface="Poppins-Light"/>
              </a:rPr>
              <a:t>and </a:t>
            </a:r>
            <a:r>
              <a:rPr lang="en-US" sz="1200" b="1" dirty="0">
                <a:latin typeface="+mn-lt"/>
                <a:cs typeface="Poppins-Light"/>
              </a:rPr>
              <a:t>“Bad”.</a:t>
            </a:r>
          </a:p>
        </p:txBody>
      </p:sp>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Data Preprocessing</a:t>
            </a:r>
          </a:p>
        </p:txBody>
      </p:sp>
      <p:graphicFrame>
        <p:nvGraphicFramePr>
          <p:cNvPr id="16" name="Table 5">
            <a:extLst>
              <a:ext uri="{FF2B5EF4-FFF2-40B4-BE49-F238E27FC236}">
                <a16:creationId xmlns:a16="http://schemas.microsoft.com/office/drawing/2014/main" id="{3F22572C-45E9-DC0A-51E2-5C93A96EF7FD}"/>
              </a:ext>
            </a:extLst>
          </p:cNvPr>
          <p:cNvGraphicFramePr>
            <a:graphicFrameLocks noGrp="1"/>
          </p:cNvGraphicFramePr>
          <p:nvPr>
            <p:extLst>
              <p:ext uri="{D42A27DB-BD31-4B8C-83A1-F6EECF244321}">
                <p14:modId xmlns:p14="http://schemas.microsoft.com/office/powerpoint/2010/main" val="1833680869"/>
              </p:ext>
            </p:extLst>
          </p:nvPr>
        </p:nvGraphicFramePr>
        <p:xfrm>
          <a:off x="602807" y="1474362"/>
          <a:ext cx="8198291" cy="3407707"/>
        </p:xfrm>
        <a:graphic>
          <a:graphicData uri="http://schemas.openxmlformats.org/drawingml/2006/table">
            <a:tbl>
              <a:tblPr firstRow="1" bandRow="1">
                <a:tableStyleId>{5C22544A-7EE6-4342-B048-85BDC9FD1C3A}</a:tableStyleId>
              </a:tblPr>
              <a:tblGrid>
                <a:gridCol w="967048">
                  <a:extLst>
                    <a:ext uri="{9D8B030D-6E8A-4147-A177-3AD203B41FA5}">
                      <a16:colId xmlns:a16="http://schemas.microsoft.com/office/drawing/2014/main" val="2843245934"/>
                    </a:ext>
                  </a:extLst>
                </a:gridCol>
                <a:gridCol w="1254265">
                  <a:extLst>
                    <a:ext uri="{9D8B030D-6E8A-4147-A177-3AD203B41FA5}">
                      <a16:colId xmlns:a16="http://schemas.microsoft.com/office/drawing/2014/main" val="697820518"/>
                    </a:ext>
                  </a:extLst>
                </a:gridCol>
                <a:gridCol w="1157161">
                  <a:extLst>
                    <a:ext uri="{9D8B030D-6E8A-4147-A177-3AD203B41FA5}">
                      <a16:colId xmlns:a16="http://schemas.microsoft.com/office/drawing/2014/main" val="150880202"/>
                    </a:ext>
                  </a:extLst>
                </a:gridCol>
                <a:gridCol w="590719">
                  <a:extLst>
                    <a:ext uri="{9D8B030D-6E8A-4147-A177-3AD203B41FA5}">
                      <a16:colId xmlns:a16="http://schemas.microsoft.com/office/drawing/2014/main" val="346099152"/>
                    </a:ext>
                  </a:extLst>
                </a:gridCol>
                <a:gridCol w="4229098">
                  <a:extLst>
                    <a:ext uri="{9D8B030D-6E8A-4147-A177-3AD203B41FA5}">
                      <a16:colId xmlns:a16="http://schemas.microsoft.com/office/drawing/2014/main" val="3963324524"/>
                    </a:ext>
                  </a:extLst>
                </a:gridCol>
              </a:tblGrid>
              <a:tr h="334493">
                <a:tc>
                  <a:txBody>
                    <a:bodyPr/>
                    <a:lstStyle/>
                    <a:p>
                      <a:pPr>
                        <a:lnSpc>
                          <a:spcPct val="110000"/>
                        </a:lnSpc>
                      </a:pPr>
                      <a:r>
                        <a:rPr lang="en-US" sz="1000" b="0" i="0" dirty="0">
                          <a:latin typeface="Outfit" pitchFamily="2" charset="0"/>
                        </a:rPr>
                        <a:t>Assumptions</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nSpc>
                          <a:spcPct val="110000"/>
                        </a:lnSpc>
                      </a:pPr>
                      <a:r>
                        <a:rPr lang="en-CA" sz="1000" b="0" i="0" kern="1200" dirty="0">
                          <a:solidFill>
                            <a:schemeClr val="lt1"/>
                          </a:solidFill>
                          <a:effectLst/>
                          <a:latin typeface="Outfit" pitchFamily="2" charset="0"/>
                          <a:ea typeface="+mn-ea"/>
                          <a:cs typeface="+mn-cs"/>
                        </a:rPr>
                        <a:t>Loan Status</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r>
                        <a:rPr lang="en-US" sz="1000" b="0" i="0" dirty="0">
                          <a:latin typeface="Outfit" pitchFamily="2" charset="0"/>
                        </a:rPr>
                        <a:t>Condition</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000" b="0" i="0" dirty="0">
                          <a:latin typeface="Outfit" pitchFamily="2" charset="0"/>
                        </a:rPr>
                        <a:t>Target Variable</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000" b="0" i="0" dirty="0">
                          <a:latin typeface="Outfit" pitchFamily="2" charset="0"/>
                        </a:rPr>
                        <a:t>Loan Status Description</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663">
                <a:tc>
                  <a:txBody>
                    <a:bodyPr/>
                    <a:lstStyle/>
                    <a:p>
                      <a:r>
                        <a:rPr lang="en-US" sz="1000" b="0" i="0" dirty="0">
                          <a:latin typeface="Outfit" pitchFamily="2" charset="0"/>
                        </a:rPr>
                        <a:t>Assumption 1</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Charged Off</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1" i="0" dirty="0">
                          <a:latin typeface="Outfit" pitchFamily="2" charset="0"/>
                        </a:rPr>
                        <a:t>Bad</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IN" sz="1000" b="0" i="0" kern="1200" dirty="0">
                          <a:solidFill>
                            <a:schemeClr val="dk1"/>
                          </a:solidFill>
                          <a:effectLst/>
                          <a:latin typeface="+mn-lt"/>
                          <a:ea typeface="+mn-ea"/>
                          <a:cs typeface="+mn-cs"/>
                        </a:rPr>
                        <a:t>Lender has declared the debt as unlikely to be repaid and considers it as a loss.</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663">
                <a:tc>
                  <a:txBody>
                    <a:bodyPr/>
                    <a:lstStyle/>
                    <a:p>
                      <a:r>
                        <a:rPr lang="en-US" sz="1000" b="0" i="0" dirty="0">
                          <a:latin typeface="Outfit" pitchFamily="2" charset="0"/>
                        </a:rPr>
                        <a:t>Assumption 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en-US" sz="1000" b="0" i="0" dirty="0">
                          <a:latin typeface="Outfit" pitchFamily="2" charset="0"/>
                        </a:rPr>
                        <a:t>Current</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Delinquency &lt;= 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1" i="0" dirty="0">
                          <a:latin typeface="Outfit" pitchFamily="2" charset="0"/>
                        </a:rPr>
                        <a:t>Good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just"/>
                      <a:r>
                        <a:rPr lang="en-IN" sz="1000" b="0" i="0" kern="1200" dirty="0">
                          <a:solidFill>
                            <a:schemeClr val="dk1"/>
                          </a:solidFill>
                          <a:effectLst/>
                          <a:latin typeface="+mn-lt"/>
                          <a:ea typeface="+mn-ea"/>
                          <a:cs typeface="+mn-cs"/>
                        </a:rPr>
                        <a:t>Borrower is up-to-date on all scheduled loan payments</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663">
                <a:tc>
                  <a:txBody>
                    <a:bodyPr/>
                    <a:lstStyle/>
                    <a:p>
                      <a:r>
                        <a:rPr lang="en-US" sz="1000" b="0" i="0" dirty="0">
                          <a:latin typeface="Outfit" pitchFamily="2" charset="0"/>
                        </a:rPr>
                        <a:t>Assumption 3</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Delinquency &gt;= 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1" i="0" dirty="0">
                          <a:latin typeface="Outfit" pitchFamily="2" charset="0"/>
                        </a:rPr>
                        <a:t>Bad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just"/>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663">
                <a:tc>
                  <a:txBody>
                    <a:bodyPr/>
                    <a:lstStyle/>
                    <a:p>
                      <a:r>
                        <a:rPr lang="en-US" sz="1000" b="0" i="0" dirty="0">
                          <a:latin typeface="Outfit" pitchFamily="2" charset="0"/>
                        </a:rPr>
                        <a:t>Assumption 4</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Default</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1" i="0" dirty="0">
                          <a:latin typeface="Outfit" pitchFamily="2" charset="0"/>
                        </a:rPr>
                        <a:t>Bad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IN" sz="1000" b="0" i="0" kern="1200" dirty="0">
                          <a:solidFill>
                            <a:schemeClr val="dk1"/>
                          </a:solidFill>
                          <a:effectLst/>
                          <a:latin typeface="+mn-lt"/>
                          <a:ea typeface="+mn-ea"/>
                          <a:cs typeface="+mn-cs"/>
                        </a:rPr>
                        <a:t>Borrower has failed to meet the agreed-upon loan payment terms, and the loan is considered delinquent.</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262593">
                <a:tc>
                  <a:txBody>
                    <a:bodyPr/>
                    <a:lstStyle/>
                    <a:p>
                      <a:r>
                        <a:rPr lang="en-US" sz="1000" b="0" i="0" dirty="0">
                          <a:latin typeface="Outfit" pitchFamily="2" charset="0"/>
                        </a:rPr>
                        <a:t>Assumption 5</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en-US" sz="1000" b="0" i="0" dirty="0">
                          <a:latin typeface="Outfit" pitchFamily="2" charset="0"/>
                        </a:rPr>
                        <a:t>Fully Paid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Delinquency &gt;= 3</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1" i="0" dirty="0">
                          <a:latin typeface="Outfit" pitchFamily="2" charset="0"/>
                        </a:rPr>
                        <a:t>Bad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just"/>
                      <a:r>
                        <a:rPr lang="en-IN" sz="1000" b="0" i="0" kern="1200" dirty="0">
                          <a:solidFill>
                            <a:schemeClr val="dk1"/>
                          </a:solidFill>
                          <a:effectLst/>
                          <a:latin typeface="+mn-lt"/>
                          <a:ea typeface="+mn-ea"/>
                          <a:cs typeface="+mn-cs"/>
                        </a:rPr>
                        <a:t>Borrower has successfully repaid the entire loan amount, and the loan is considered settled and closed.</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r h="283576">
                <a:tc>
                  <a:txBody>
                    <a:bodyPr/>
                    <a:lstStyle/>
                    <a:p>
                      <a:r>
                        <a:rPr lang="en-US" sz="1000" b="0" i="0" dirty="0">
                          <a:latin typeface="Outfit" pitchFamily="2" charset="0"/>
                        </a:rPr>
                        <a:t>Assumption 6</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Delinquency &lt;= 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1" i="0" dirty="0">
                          <a:latin typeface="Outfit" pitchFamily="2" charset="0"/>
                        </a:rPr>
                        <a:t>Good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just"/>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7476542"/>
                  </a:ext>
                </a:extLst>
              </a:tr>
              <a:tr h="264569">
                <a:tc>
                  <a:txBody>
                    <a:bodyPr/>
                    <a:lstStyle/>
                    <a:p>
                      <a:r>
                        <a:rPr lang="en-US" sz="1000" b="0" i="0" dirty="0">
                          <a:latin typeface="Outfit" pitchFamily="2" charset="0"/>
                        </a:rPr>
                        <a:t>Assumption 7</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en-US" sz="1000" b="0" i="0" dirty="0">
                          <a:latin typeface="Outfit" pitchFamily="2" charset="0"/>
                        </a:rPr>
                        <a:t>In Grace Period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Delinquency &lt;= 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1" i="0" dirty="0">
                          <a:latin typeface="Outfit" pitchFamily="2" charset="0"/>
                        </a:rPr>
                        <a:t>Good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just"/>
                      <a:r>
                        <a:rPr lang="en-IN" sz="1000" b="0" i="0" kern="1200" dirty="0">
                          <a:solidFill>
                            <a:schemeClr val="dk1"/>
                          </a:solidFill>
                          <a:effectLst/>
                          <a:latin typeface="+mn-lt"/>
                          <a:ea typeface="+mn-ea"/>
                          <a:cs typeface="+mn-cs"/>
                        </a:rPr>
                        <a:t>Borrower is temporarily allowed to make a late payment without incurring penalties or defaulting on the loan.</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226600"/>
                  </a:ext>
                </a:extLst>
              </a:tr>
              <a:tr h="242761">
                <a:tc>
                  <a:txBody>
                    <a:bodyPr/>
                    <a:lstStyle/>
                    <a:p>
                      <a:r>
                        <a:rPr lang="en-US" sz="1000" b="0" i="0" dirty="0">
                          <a:latin typeface="Outfit" pitchFamily="2" charset="0"/>
                        </a:rPr>
                        <a:t>Assumption 8</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Delinquency &gt;= 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1" i="0" dirty="0">
                          <a:latin typeface="Outfit" pitchFamily="2" charset="0"/>
                        </a:rPr>
                        <a:t>Bad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just"/>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1936396"/>
                  </a:ext>
                </a:extLst>
              </a:tr>
              <a:tr h="242761">
                <a:tc>
                  <a:txBody>
                    <a:bodyPr/>
                    <a:lstStyle/>
                    <a:p>
                      <a:r>
                        <a:rPr lang="en-US" sz="1000" b="0" i="0" dirty="0">
                          <a:latin typeface="Outfit" pitchFamily="2" charset="0"/>
                        </a:rPr>
                        <a:t>Assumption 9</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en-US" sz="1000" b="0" i="0" dirty="0">
                          <a:latin typeface="Outfit" pitchFamily="2" charset="0"/>
                        </a:rPr>
                        <a:t>Late (16 – 30 days)</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Delinquency &lt;= 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1" i="0" dirty="0">
                          <a:latin typeface="Outfit" pitchFamily="2" charset="0"/>
                        </a:rPr>
                        <a:t>Good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just"/>
                      <a:r>
                        <a:rPr lang="en-IN" sz="1000" b="0" i="0" kern="1200" dirty="0">
                          <a:solidFill>
                            <a:schemeClr val="dk1"/>
                          </a:solidFill>
                          <a:effectLst/>
                          <a:latin typeface="+mn-lt"/>
                          <a:ea typeface="+mn-ea"/>
                          <a:cs typeface="+mn-cs"/>
                        </a:rPr>
                        <a:t>Borrower has missed the payment deadline by 16 to 30 days and is in the early stages of delinquency.</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0969015"/>
                  </a:ext>
                </a:extLst>
              </a:tr>
              <a:tr h="242761">
                <a:tc>
                  <a:txBody>
                    <a:bodyPr/>
                    <a:lstStyle/>
                    <a:p>
                      <a:r>
                        <a:rPr lang="en-US" sz="1000" b="0" i="0" dirty="0">
                          <a:latin typeface="Outfit" pitchFamily="2" charset="0"/>
                        </a:rPr>
                        <a:t>Assumption 10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0" i="0" dirty="0">
                          <a:latin typeface="Outfit" pitchFamily="2" charset="0"/>
                        </a:rPr>
                        <a:t>Delinquency &gt;= 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1" i="0" dirty="0">
                          <a:latin typeface="Outfit" pitchFamily="2" charset="0"/>
                        </a:rPr>
                        <a:t>Bad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just"/>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4019280"/>
                  </a:ext>
                </a:extLst>
              </a:tr>
              <a:tr h="242761">
                <a:tc>
                  <a:txBody>
                    <a:bodyPr/>
                    <a:lstStyle/>
                    <a:p>
                      <a:r>
                        <a:rPr lang="en-US" sz="1000" b="0" i="0" dirty="0">
                          <a:latin typeface="Outfit" pitchFamily="2" charset="0"/>
                        </a:rPr>
                        <a:t>Assumption 11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dirty="0">
                          <a:latin typeface="Outfit" pitchFamily="2" charset="0"/>
                        </a:rPr>
                        <a:t>Late (31 – 120 days)</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000" b="1" i="0" dirty="0">
                          <a:latin typeface="Outfit" pitchFamily="2" charset="0"/>
                        </a:rPr>
                        <a:t>Bad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IN" sz="1000" b="0" i="0" kern="1200" dirty="0">
                          <a:solidFill>
                            <a:schemeClr val="dk1"/>
                          </a:solidFill>
                          <a:effectLst/>
                          <a:latin typeface="+mn-lt"/>
                          <a:ea typeface="+mn-ea"/>
                          <a:cs typeface="+mn-cs"/>
                        </a:rPr>
                        <a:t>Borrower has missed the payment deadline by 31 to 120 days </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4325060"/>
                  </a:ext>
                </a:extLst>
              </a:tr>
            </a:tbl>
          </a:graphicData>
        </a:graphic>
      </p:graphicFrame>
    </p:spTree>
    <p:extLst>
      <p:ext uri="{BB962C8B-B14F-4D97-AF65-F5344CB8AC3E}">
        <p14:creationId xmlns:p14="http://schemas.microsoft.com/office/powerpoint/2010/main" val="159287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CA29B-F8CD-20C0-68B6-AFFFB2EFD64D}"/>
              </a:ext>
            </a:extLst>
          </p:cNvPr>
          <p:cNvSpPr>
            <a:spLocks noGrp="1"/>
          </p:cNvSpPr>
          <p:nvPr>
            <p:ph idx="1"/>
          </p:nvPr>
        </p:nvSpPr>
        <p:spPr>
          <a:xfrm>
            <a:off x="602807" y="810556"/>
            <a:ext cx="8198293" cy="553998"/>
          </a:xfrm>
        </p:spPr>
        <p:txBody>
          <a:bodyPr/>
          <a:lstStyle/>
          <a:p>
            <a:pPr marL="0" indent="0" algn="just">
              <a:buNone/>
            </a:pPr>
            <a:r>
              <a:rPr lang="en-US" sz="1200" b="1" dirty="0">
                <a:latin typeface="+mn-lt"/>
                <a:cs typeface="Poppins-Light"/>
              </a:rPr>
              <a:t>Loan Purpose </a:t>
            </a:r>
            <a:r>
              <a:rPr lang="en-US" sz="1200" dirty="0">
                <a:latin typeface="+mn-lt"/>
                <a:cs typeface="Poppins-Light"/>
              </a:rPr>
              <a:t>in the Modeling Dataset contains different categorical values such as “Major Purchase”, “Medical”, “Debt Consolidation”, etc. But, as per Validation in deployment we will get only four types of loan purposes namely “debt”, “educational loan”, “personal loan”, “home loan”. So now we need to group the loan purposes into these 4 categories only. </a:t>
            </a:r>
            <a:endParaRPr lang="en-US" sz="1200" b="1" dirty="0">
              <a:latin typeface="+mn-lt"/>
              <a:cs typeface="Poppins-Light"/>
            </a:endParaRPr>
          </a:p>
        </p:txBody>
      </p:sp>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Data Preprocessing</a:t>
            </a:r>
          </a:p>
        </p:txBody>
      </p:sp>
      <p:graphicFrame>
        <p:nvGraphicFramePr>
          <p:cNvPr id="4" name="Table 5">
            <a:extLst>
              <a:ext uri="{FF2B5EF4-FFF2-40B4-BE49-F238E27FC236}">
                <a16:creationId xmlns:a16="http://schemas.microsoft.com/office/drawing/2014/main" id="{9AB1474C-25D9-1C93-1D13-C218676625BC}"/>
              </a:ext>
            </a:extLst>
          </p:cNvPr>
          <p:cNvGraphicFramePr>
            <a:graphicFrameLocks noGrp="1"/>
          </p:cNvGraphicFramePr>
          <p:nvPr>
            <p:extLst>
              <p:ext uri="{D42A27DB-BD31-4B8C-83A1-F6EECF244321}">
                <p14:modId xmlns:p14="http://schemas.microsoft.com/office/powerpoint/2010/main" val="3299444726"/>
              </p:ext>
            </p:extLst>
          </p:nvPr>
        </p:nvGraphicFramePr>
        <p:xfrm>
          <a:off x="602807" y="1698064"/>
          <a:ext cx="1533489" cy="3001033"/>
        </p:xfrm>
        <a:graphic>
          <a:graphicData uri="http://schemas.openxmlformats.org/drawingml/2006/table">
            <a:tbl>
              <a:tblPr firstRow="1" bandRow="1">
                <a:tableStyleId>{5C22544A-7EE6-4342-B048-85BDC9FD1C3A}</a:tableStyleId>
              </a:tblPr>
              <a:tblGrid>
                <a:gridCol w="1533489">
                  <a:extLst>
                    <a:ext uri="{9D8B030D-6E8A-4147-A177-3AD203B41FA5}">
                      <a16:colId xmlns:a16="http://schemas.microsoft.com/office/drawing/2014/main" val="697820518"/>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Personal Loan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r>
                        <a:rPr lang="en-CA" sz="1000" b="0" i="0" dirty="0">
                          <a:effectLst/>
                          <a:latin typeface="Outfit" pitchFamily="2" charset="0"/>
                        </a:rPr>
                        <a:t>Car</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CA" sz="1000" b="0" i="0" kern="1200" dirty="0">
                          <a:solidFill>
                            <a:schemeClr val="dk1"/>
                          </a:solidFill>
                          <a:effectLst/>
                          <a:latin typeface="Outfit" pitchFamily="2" charset="0"/>
                          <a:ea typeface="+mn-ea"/>
                          <a:cs typeface="+mn-cs"/>
                        </a:rPr>
                        <a:t>Credit Card</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r>
                        <a:rPr lang="en-US" sz="1000" b="0" i="0" dirty="0">
                          <a:latin typeface="Outfit" pitchFamily="2" charset="0"/>
                        </a:rPr>
                        <a:t>Major Purchase</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r>
                        <a:rPr lang="en-US" sz="1000" b="0" i="0" dirty="0">
                          <a:latin typeface="Outfit" pitchFamily="2" charset="0"/>
                        </a:rPr>
                        <a:t>Medical</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262279">
                <a:tc>
                  <a:txBody>
                    <a:bodyPr/>
                    <a:lstStyle/>
                    <a:p>
                      <a:r>
                        <a:rPr lang="en-US" sz="1000" b="0" i="0" dirty="0">
                          <a:latin typeface="Outfit" pitchFamily="2" charset="0"/>
                        </a:rPr>
                        <a:t>Moving</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r h="262279">
                <a:tc>
                  <a:txBody>
                    <a:bodyPr/>
                    <a:lstStyle/>
                    <a:p>
                      <a:r>
                        <a:rPr lang="en-US" sz="1000" b="0" i="0" dirty="0">
                          <a:latin typeface="Outfit" pitchFamily="2" charset="0"/>
                        </a:rPr>
                        <a:t>Other</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106009"/>
                  </a:ext>
                </a:extLst>
              </a:tr>
              <a:tr h="262279">
                <a:tc>
                  <a:txBody>
                    <a:bodyPr/>
                    <a:lstStyle/>
                    <a:p>
                      <a:r>
                        <a:rPr lang="en-US" sz="1000" b="0" i="0" dirty="0">
                          <a:latin typeface="Outfit" pitchFamily="2" charset="0"/>
                        </a:rPr>
                        <a:t>Renewable Energy</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5242830"/>
                  </a:ext>
                </a:extLst>
              </a:tr>
              <a:tr h="262279">
                <a:tc>
                  <a:txBody>
                    <a:bodyPr/>
                    <a:lstStyle/>
                    <a:p>
                      <a:r>
                        <a:rPr lang="en-US" sz="1000" b="0" i="0" dirty="0">
                          <a:latin typeface="Outfit" pitchFamily="2" charset="0"/>
                        </a:rPr>
                        <a:t>Small Business</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7853172"/>
                  </a:ext>
                </a:extLst>
              </a:tr>
              <a:tr h="262279">
                <a:tc>
                  <a:txBody>
                    <a:bodyPr/>
                    <a:lstStyle/>
                    <a:p>
                      <a:r>
                        <a:rPr lang="en-US" sz="1000" b="0" i="0" dirty="0">
                          <a:latin typeface="Outfit" pitchFamily="2" charset="0"/>
                        </a:rPr>
                        <a:t>Vacation</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0825932"/>
                  </a:ext>
                </a:extLst>
              </a:tr>
              <a:tr h="262279">
                <a:tc>
                  <a:txBody>
                    <a:bodyPr/>
                    <a:lstStyle/>
                    <a:p>
                      <a:r>
                        <a:rPr lang="en-US" sz="1000" b="0" i="0" dirty="0">
                          <a:latin typeface="Outfit" pitchFamily="2" charset="0"/>
                        </a:rPr>
                        <a:t>Wedding</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550795"/>
                  </a:ext>
                </a:extLst>
              </a:tr>
            </a:tbl>
          </a:graphicData>
        </a:graphic>
      </p:graphicFrame>
      <p:graphicFrame>
        <p:nvGraphicFramePr>
          <p:cNvPr id="5" name="Table 5">
            <a:extLst>
              <a:ext uri="{FF2B5EF4-FFF2-40B4-BE49-F238E27FC236}">
                <a16:creationId xmlns:a16="http://schemas.microsoft.com/office/drawing/2014/main" id="{B2C843CC-2169-5B76-8F63-E2C03BB98C28}"/>
              </a:ext>
            </a:extLst>
          </p:cNvPr>
          <p:cNvGraphicFramePr>
            <a:graphicFrameLocks noGrp="1"/>
          </p:cNvGraphicFramePr>
          <p:nvPr>
            <p:extLst>
              <p:ext uri="{D42A27DB-BD31-4B8C-83A1-F6EECF244321}">
                <p14:modId xmlns:p14="http://schemas.microsoft.com/office/powerpoint/2010/main" val="3707266244"/>
              </p:ext>
            </p:extLst>
          </p:nvPr>
        </p:nvGraphicFramePr>
        <p:xfrm>
          <a:off x="2543547" y="1698064"/>
          <a:ext cx="1533489" cy="607396"/>
        </p:xfrm>
        <a:graphic>
          <a:graphicData uri="http://schemas.openxmlformats.org/drawingml/2006/table">
            <a:tbl>
              <a:tblPr firstRow="1" bandRow="1">
                <a:tableStyleId>{5C22544A-7EE6-4342-B048-85BDC9FD1C3A}</a:tableStyleId>
              </a:tblPr>
              <a:tblGrid>
                <a:gridCol w="1533489">
                  <a:extLst>
                    <a:ext uri="{9D8B030D-6E8A-4147-A177-3AD203B41FA5}">
                      <a16:colId xmlns:a16="http://schemas.microsoft.com/office/drawing/2014/main" val="697820518"/>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Debt</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r>
                        <a:rPr lang="en-CA" sz="1000" b="0" i="0" dirty="0">
                          <a:effectLst/>
                          <a:latin typeface="Outfit" pitchFamily="2" charset="0"/>
                        </a:rPr>
                        <a:t>Debt Consolidation</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bl>
          </a:graphicData>
        </a:graphic>
      </p:graphicFrame>
      <p:graphicFrame>
        <p:nvGraphicFramePr>
          <p:cNvPr id="6" name="Table 5">
            <a:extLst>
              <a:ext uri="{FF2B5EF4-FFF2-40B4-BE49-F238E27FC236}">
                <a16:creationId xmlns:a16="http://schemas.microsoft.com/office/drawing/2014/main" id="{5EAD91CB-FD36-F3A3-C924-14CA8F5BF160}"/>
              </a:ext>
            </a:extLst>
          </p:cNvPr>
          <p:cNvGraphicFramePr>
            <a:graphicFrameLocks noGrp="1"/>
          </p:cNvGraphicFramePr>
          <p:nvPr>
            <p:extLst>
              <p:ext uri="{D42A27DB-BD31-4B8C-83A1-F6EECF244321}">
                <p14:modId xmlns:p14="http://schemas.microsoft.com/office/powerpoint/2010/main" val="1163244683"/>
              </p:ext>
            </p:extLst>
          </p:nvPr>
        </p:nvGraphicFramePr>
        <p:xfrm>
          <a:off x="2535320" y="2721649"/>
          <a:ext cx="1533489" cy="607396"/>
        </p:xfrm>
        <a:graphic>
          <a:graphicData uri="http://schemas.openxmlformats.org/drawingml/2006/table">
            <a:tbl>
              <a:tblPr firstRow="1" bandRow="1">
                <a:tableStyleId>{5C22544A-7EE6-4342-B048-85BDC9FD1C3A}</a:tableStyleId>
              </a:tblPr>
              <a:tblGrid>
                <a:gridCol w="1533489">
                  <a:extLst>
                    <a:ext uri="{9D8B030D-6E8A-4147-A177-3AD203B41FA5}">
                      <a16:colId xmlns:a16="http://schemas.microsoft.com/office/drawing/2014/main" val="697820518"/>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Education Loan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r>
                        <a:rPr lang="en-CA" sz="1000" b="0" i="0" dirty="0">
                          <a:effectLst/>
                          <a:latin typeface="Outfit" pitchFamily="2" charset="0"/>
                        </a:rPr>
                        <a:t>Educational</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bl>
          </a:graphicData>
        </a:graphic>
      </p:graphicFrame>
      <p:graphicFrame>
        <p:nvGraphicFramePr>
          <p:cNvPr id="8" name="Table 5">
            <a:extLst>
              <a:ext uri="{FF2B5EF4-FFF2-40B4-BE49-F238E27FC236}">
                <a16:creationId xmlns:a16="http://schemas.microsoft.com/office/drawing/2014/main" id="{F6DF00F6-87B3-8C23-CF55-4034C8979BB9}"/>
              </a:ext>
            </a:extLst>
          </p:cNvPr>
          <p:cNvGraphicFramePr>
            <a:graphicFrameLocks noGrp="1"/>
          </p:cNvGraphicFramePr>
          <p:nvPr>
            <p:extLst>
              <p:ext uri="{D42A27DB-BD31-4B8C-83A1-F6EECF244321}">
                <p14:modId xmlns:p14="http://schemas.microsoft.com/office/powerpoint/2010/main" val="2855770240"/>
              </p:ext>
            </p:extLst>
          </p:nvPr>
        </p:nvGraphicFramePr>
        <p:xfrm>
          <a:off x="2535320" y="3811143"/>
          <a:ext cx="1533489" cy="880717"/>
        </p:xfrm>
        <a:graphic>
          <a:graphicData uri="http://schemas.openxmlformats.org/drawingml/2006/table">
            <a:tbl>
              <a:tblPr firstRow="1" bandRow="1">
                <a:tableStyleId>{5C22544A-7EE6-4342-B048-85BDC9FD1C3A}</a:tableStyleId>
              </a:tblPr>
              <a:tblGrid>
                <a:gridCol w="1533489">
                  <a:extLst>
                    <a:ext uri="{9D8B030D-6E8A-4147-A177-3AD203B41FA5}">
                      <a16:colId xmlns:a16="http://schemas.microsoft.com/office/drawing/2014/main" val="697820518"/>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Home Loan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r>
                        <a:rPr lang="en-CA" sz="1000" b="0" i="0" dirty="0">
                          <a:effectLst/>
                          <a:latin typeface="Outfit" pitchFamily="2" charset="0"/>
                        </a:rPr>
                        <a:t>House</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CA" sz="1000" b="0" i="0" kern="1200" dirty="0">
                          <a:solidFill>
                            <a:schemeClr val="dk1"/>
                          </a:solidFill>
                          <a:effectLst/>
                          <a:latin typeface="Outfit" pitchFamily="2" charset="0"/>
                          <a:ea typeface="+mn-ea"/>
                          <a:cs typeface="+mn-cs"/>
                        </a:rPr>
                        <a:t>Home Improvement</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bl>
          </a:graphicData>
        </a:graphic>
      </p:graphicFrame>
      <p:grpSp>
        <p:nvGrpSpPr>
          <p:cNvPr id="9" name="Group 8">
            <a:extLst>
              <a:ext uri="{FF2B5EF4-FFF2-40B4-BE49-F238E27FC236}">
                <a16:creationId xmlns:a16="http://schemas.microsoft.com/office/drawing/2014/main" id="{ECA11550-5434-D0D0-380D-D62BF372FE71}"/>
              </a:ext>
            </a:extLst>
          </p:cNvPr>
          <p:cNvGrpSpPr/>
          <p:nvPr/>
        </p:nvGrpSpPr>
        <p:grpSpPr>
          <a:xfrm>
            <a:off x="5948332" y="1588242"/>
            <a:ext cx="986542" cy="446581"/>
            <a:chOff x="3864690" y="1002934"/>
            <a:chExt cx="1457387" cy="1457387"/>
          </a:xfrm>
        </p:grpSpPr>
        <p:sp>
          <p:nvSpPr>
            <p:cNvPr id="10" name="Rounded Rectangle 9">
              <a:extLst>
                <a:ext uri="{FF2B5EF4-FFF2-40B4-BE49-F238E27FC236}">
                  <a16:creationId xmlns:a16="http://schemas.microsoft.com/office/drawing/2014/main" id="{D522BFB9-D17C-12F5-87C6-267971ECF25E}"/>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200">
                <a:solidFill>
                  <a:schemeClr val="bg1"/>
                </a:solidFill>
                <a:ea typeface="Roboto Regular" pitchFamily="2" charset="0"/>
              </a:endParaRPr>
            </a:p>
          </p:txBody>
        </p:sp>
        <p:sp>
          <p:nvSpPr>
            <p:cNvPr id="11" name="Title 1">
              <a:extLst>
                <a:ext uri="{FF2B5EF4-FFF2-40B4-BE49-F238E27FC236}">
                  <a16:creationId xmlns:a16="http://schemas.microsoft.com/office/drawing/2014/main" id="{CC5B6F35-6A5B-65B3-2676-86FFC155E58D}"/>
                </a:ext>
              </a:extLst>
            </p:cNvPr>
            <p:cNvSpPr txBox="1">
              <a:spLocks/>
            </p:cNvSpPr>
            <p:nvPr/>
          </p:nvSpPr>
          <p:spPr bwMode="white">
            <a:xfrm>
              <a:off x="4012485" y="1136403"/>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Categorical</a:t>
              </a:r>
            </a:p>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Variable</a:t>
              </a:r>
            </a:p>
          </p:txBody>
        </p:sp>
      </p:grpSp>
      <p:grpSp>
        <p:nvGrpSpPr>
          <p:cNvPr id="12" name="Group 11">
            <a:extLst>
              <a:ext uri="{FF2B5EF4-FFF2-40B4-BE49-F238E27FC236}">
                <a16:creationId xmlns:a16="http://schemas.microsoft.com/office/drawing/2014/main" id="{BB455CC6-7FA0-D2C5-992F-33B288FC0025}"/>
              </a:ext>
            </a:extLst>
          </p:cNvPr>
          <p:cNvGrpSpPr/>
          <p:nvPr/>
        </p:nvGrpSpPr>
        <p:grpSpPr>
          <a:xfrm>
            <a:off x="4701953" y="2387188"/>
            <a:ext cx="986542" cy="446581"/>
            <a:chOff x="3864690" y="1002934"/>
            <a:chExt cx="1457387" cy="1457387"/>
          </a:xfrm>
        </p:grpSpPr>
        <p:sp>
          <p:nvSpPr>
            <p:cNvPr id="13" name="Rounded Rectangle 12">
              <a:extLst>
                <a:ext uri="{FF2B5EF4-FFF2-40B4-BE49-F238E27FC236}">
                  <a16:creationId xmlns:a16="http://schemas.microsoft.com/office/drawing/2014/main" id="{6EF65A75-75D9-F635-6F81-62BE9D4CAFE2}"/>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200">
                <a:solidFill>
                  <a:schemeClr val="bg1"/>
                </a:solidFill>
                <a:ea typeface="Roboto Regular" pitchFamily="2" charset="0"/>
              </a:endParaRPr>
            </a:p>
          </p:txBody>
        </p:sp>
        <p:sp>
          <p:nvSpPr>
            <p:cNvPr id="14" name="Title 1">
              <a:extLst>
                <a:ext uri="{FF2B5EF4-FFF2-40B4-BE49-F238E27FC236}">
                  <a16:creationId xmlns:a16="http://schemas.microsoft.com/office/drawing/2014/main" id="{443C3E29-D357-261D-3B57-35610641EEE6}"/>
                </a:ext>
              </a:extLst>
            </p:cNvPr>
            <p:cNvSpPr txBox="1">
              <a:spLocks/>
            </p:cNvSpPr>
            <p:nvPr/>
          </p:nvSpPr>
          <p:spPr bwMode="white">
            <a:xfrm>
              <a:off x="4012485" y="1136403"/>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Label Encoding</a:t>
              </a:r>
            </a:p>
          </p:txBody>
        </p:sp>
      </p:grpSp>
      <p:grpSp>
        <p:nvGrpSpPr>
          <p:cNvPr id="15" name="Group 14">
            <a:extLst>
              <a:ext uri="{FF2B5EF4-FFF2-40B4-BE49-F238E27FC236}">
                <a16:creationId xmlns:a16="http://schemas.microsoft.com/office/drawing/2014/main" id="{8D3649B1-03EF-59E0-B66A-665AD204B8D3}"/>
              </a:ext>
            </a:extLst>
          </p:cNvPr>
          <p:cNvGrpSpPr/>
          <p:nvPr/>
        </p:nvGrpSpPr>
        <p:grpSpPr>
          <a:xfrm>
            <a:off x="5949114" y="2395339"/>
            <a:ext cx="986542" cy="446581"/>
            <a:chOff x="3864690" y="1002934"/>
            <a:chExt cx="1457387" cy="1457387"/>
          </a:xfrm>
        </p:grpSpPr>
        <p:sp>
          <p:nvSpPr>
            <p:cNvPr id="17" name="Rounded Rectangle 16">
              <a:extLst>
                <a:ext uri="{FF2B5EF4-FFF2-40B4-BE49-F238E27FC236}">
                  <a16:creationId xmlns:a16="http://schemas.microsoft.com/office/drawing/2014/main" id="{A53627A4-BE41-4723-143A-8E8204CD54DC}"/>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200">
                <a:solidFill>
                  <a:schemeClr val="bg1"/>
                </a:solidFill>
                <a:ea typeface="Roboto Regular" pitchFamily="2" charset="0"/>
              </a:endParaRPr>
            </a:p>
          </p:txBody>
        </p:sp>
        <p:sp>
          <p:nvSpPr>
            <p:cNvPr id="18" name="Title 1">
              <a:extLst>
                <a:ext uri="{FF2B5EF4-FFF2-40B4-BE49-F238E27FC236}">
                  <a16:creationId xmlns:a16="http://schemas.microsoft.com/office/drawing/2014/main" id="{DBEA7134-CCDC-01C0-D886-5BD434DD9FD9}"/>
                </a:ext>
              </a:extLst>
            </p:cNvPr>
            <p:cNvSpPr txBox="1">
              <a:spLocks/>
            </p:cNvSpPr>
            <p:nvPr/>
          </p:nvSpPr>
          <p:spPr bwMode="white">
            <a:xfrm>
              <a:off x="4012485" y="1136403"/>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One-hot Encoding</a:t>
              </a:r>
            </a:p>
          </p:txBody>
        </p:sp>
      </p:grpSp>
      <p:grpSp>
        <p:nvGrpSpPr>
          <p:cNvPr id="19" name="Group 18">
            <a:extLst>
              <a:ext uri="{FF2B5EF4-FFF2-40B4-BE49-F238E27FC236}">
                <a16:creationId xmlns:a16="http://schemas.microsoft.com/office/drawing/2014/main" id="{33FA84AA-1F57-D773-7490-8BBFC7F81E5E}"/>
              </a:ext>
            </a:extLst>
          </p:cNvPr>
          <p:cNvGrpSpPr/>
          <p:nvPr/>
        </p:nvGrpSpPr>
        <p:grpSpPr>
          <a:xfrm>
            <a:off x="7170875" y="2387186"/>
            <a:ext cx="986542" cy="446581"/>
            <a:chOff x="3864690" y="1002934"/>
            <a:chExt cx="1457387" cy="1457387"/>
          </a:xfrm>
        </p:grpSpPr>
        <p:sp>
          <p:nvSpPr>
            <p:cNvPr id="20" name="Rounded Rectangle 19">
              <a:extLst>
                <a:ext uri="{FF2B5EF4-FFF2-40B4-BE49-F238E27FC236}">
                  <a16:creationId xmlns:a16="http://schemas.microsoft.com/office/drawing/2014/main" id="{C57845FE-F14B-4FA1-1154-03584F47C132}"/>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200">
                <a:solidFill>
                  <a:schemeClr val="bg1"/>
                </a:solidFill>
                <a:ea typeface="Roboto Regular" pitchFamily="2" charset="0"/>
              </a:endParaRPr>
            </a:p>
          </p:txBody>
        </p:sp>
        <p:sp>
          <p:nvSpPr>
            <p:cNvPr id="21" name="Title 1">
              <a:extLst>
                <a:ext uri="{FF2B5EF4-FFF2-40B4-BE49-F238E27FC236}">
                  <a16:creationId xmlns:a16="http://schemas.microsoft.com/office/drawing/2014/main" id="{7BBF8896-1DB4-9779-EC8D-DA5D45737E61}"/>
                </a:ext>
              </a:extLst>
            </p:cNvPr>
            <p:cNvSpPr txBox="1">
              <a:spLocks/>
            </p:cNvSpPr>
            <p:nvPr/>
          </p:nvSpPr>
          <p:spPr bwMode="white">
            <a:xfrm>
              <a:off x="4012485" y="1136402"/>
              <a:ext cx="1126585" cy="1190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Risk Variable</a:t>
              </a:r>
            </a:p>
          </p:txBody>
        </p:sp>
      </p:grpSp>
      <p:cxnSp>
        <p:nvCxnSpPr>
          <p:cNvPr id="23" name="Straight Connector 22">
            <a:extLst>
              <a:ext uri="{FF2B5EF4-FFF2-40B4-BE49-F238E27FC236}">
                <a16:creationId xmlns:a16="http://schemas.microsoft.com/office/drawing/2014/main" id="{A7AB34EA-32F3-4417-AD81-1E6A1C9BD573}"/>
              </a:ext>
            </a:extLst>
          </p:cNvPr>
          <p:cNvCxnSpPr>
            <a:cxnSpLocks/>
          </p:cNvCxnSpPr>
          <p:nvPr/>
        </p:nvCxnSpPr>
        <p:spPr>
          <a:xfrm>
            <a:off x="5195224" y="2194290"/>
            <a:ext cx="2529879"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7409705-FAD6-37B7-3915-15D7CCBB27C7}"/>
              </a:ext>
            </a:extLst>
          </p:cNvPr>
          <p:cNvCxnSpPr>
            <a:cxnSpLocks/>
            <a:stCxn id="10" idx="2"/>
            <a:endCxn id="17" idx="0"/>
          </p:cNvCxnSpPr>
          <p:nvPr/>
        </p:nvCxnSpPr>
        <p:spPr>
          <a:xfrm>
            <a:off x="6441603" y="2034823"/>
            <a:ext cx="782" cy="360516"/>
          </a:xfrm>
          <a:prstGeom prst="line">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25CF7AE-A358-1CC2-0678-0E84C1D4E93E}"/>
              </a:ext>
            </a:extLst>
          </p:cNvPr>
          <p:cNvCxnSpPr>
            <a:cxnSpLocks/>
          </p:cNvCxnSpPr>
          <p:nvPr/>
        </p:nvCxnSpPr>
        <p:spPr>
          <a:xfrm>
            <a:off x="7725103" y="2187224"/>
            <a:ext cx="0" cy="208115"/>
          </a:xfrm>
          <a:prstGeom prst="line">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733C99B2-78B9-1138-CA34-D5FA79ADCF45}"/>
              </a:ext>
            </a:extLst>
          </p:cNvPr>
          <p:cNvCxnSpPr>
            <a:cxnSpLocks/>
          </p:cNvCxnSpPr>
          <p:nvPr/>
        </p:nvCxnSpPr>
        <p:spPr>
          <a:xfrm>
            <a:off x="5195224" y="2187224"/>
            <a:ext cx="0" cy="208115"/>
          </a:xfrm>
          <a:prstGeom prst="line">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aphicFrame>
        <p:nvGraphicFramePr>
          <p:cNvPr id="31" name="Table 5">
            <a:extLst>
              <a:ext uri="{FF2B5EF4-FFF2-40B4-BE49-F238E27FC236}">
                <a16:creationId xmlns:a16="http://schemas.microsoft.com/office/drawing/2014/main" id="{73B82F16-7103-6DF0-2137-9BFE4E2BEE57}"/>
              </a:ext>
            </a:extLst>
          </p:cNvPr>
          <p:cNvGraphicFramePr>
            <a:graphicFrameLocks noGrp="1"/>
          </p:cNvGraphicFramePr>
          <p:nvPr>
            <p:extLst>
              <p:ext uri="{D42A27DB-BD31-4B8C-83A1-F6EECF244321}">
                <p14:modId xmlns:p14="http://schemas.microsoft.com/office/powerpoint/2010/main" val="2201972922"/>
              </p:ext>
            </p:extLst>
          </p:nvPr>
        </p:nvGraphicFramePr>
        <p:xfrm>
          <a:off x="4684913" y="3201363"/>
          <a:ext cx="4116187" cy="1427359"/>
        </p:xfrm>
        <a:graphic>
          <a:graphicData uri="http://schemas.openxmlformats.org/drawingml/2006/table">
            <a:tbl>
              <a:tblPr firstRow="1" bandRow="1">
                <a:tableStyleId>{5C22544A-7EE6-4342-B048-85BDC9FD1C3A}</a:tableStyleId>
              </a:tblPr>
              <a:tblGrid>
                <a:gridCol w="802619">
                  <a:extLst>
                    <a:ext uri="{9D8B030D-6E8A-4147-A177-3AD203B41FA5}">
                      <a16:colId xmlns:a16="http://schemas.microsoft.com/office/drawing/2014/main" val="697820518"/>
                    </a:ext>
                  </a:extLst>
                </a:gridCol>
                <a:gridCol w="828392">
                  <a:extLst>
                    <a:ext uri="{9D8B030D-6E8A-4147-A177-3AD203B41FA5}">
                      <a16:colId xmlns:a16="http://schemas.microsoft.com/office/drawing/2014/main" val="150880202"/>
                    </a:ext>
                  </a:extLst>
                </a:gridCol>
                <a:gridCol w="828392">
                  <a:extLst>
                    <a:ext uri="{9D8B030D-6E8A-4147-A177-3AD203B41FA5}">
                      <a16:colId xmlns:a16="http://schemas.microsoft.com/office/drawing/2014/main" val="1935418391"/>
                    </a:ext>
                  </a:extLst>
                </a:gridCol>
                <a:gridCol w="828392">
                  <a:extLst>
                    <a:ext uri="{9D8B030D-6E8A-4147-A177-3AD203B41FA5}">
                      <a16:colId xmlns:a16="http://schemas.microsoft.com/office/drawing/2014/main" val="170732418"/>
                    </a:ext>
                  </a:extLst>
                </a:gridCol>
                <a:gridCol w="828392">
                  <a:extLst>
                    <a:ext uri="{9D8B030D-6E8A-4147-A177-3AD203B41FA5}">
                      <a16:colId xmlns:a16="http://schemas.microsoft.com/office/drawing/2014/main" val="1853661446"/>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Purpose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r"/>
                      <a:r>
                        <a:rPr lang="en-CA" sz="1000" b="0" i="0" kern="1200" dirty="0">
                          <a:solidFill>
                            <a:schemeClr val="lt1"/>
                          </a:solidFill>
                          <a:effectLst/>
                          <a:latin typeface="Outfit" pitchFamily="2" charset="0"/>
                          <a:ea typeface="+mn-ea"/>
                          <a:cs typeface="+mn-cs"/>
                        </a:rPr>
                        <a:t>Good</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Bad</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Total</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Risk</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r>
                        <a:rPr lang="en-US" sz="1000" b="0" i="0" dirty="0">
                          <a:latin typeface="Outfit" pitchFamily="2" charset="0"/>
                        </a:rPr>
                        <a:t>Debt</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6101</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1000</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7101</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1" i="0" dirty="0">
                          <a:latin typeface="Outfit" pitchFamily="2" charset="0"/>
                        </a:rPr>
                        <a:t>0.1408</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US" sz="1000" b="0" i="0" dirty="0">
                          <a:latin typeface="Outfit" pitchFamily="2" charset="0"/>
                        </a:rPr>
                        <a:t>Personal</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5552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912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6464</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1" i="0" dirty="0">
                          <a:latin typeface="Outfit" pitchFamily="2" charset="0"/>
                        </a:rPr>
                        <a:t>0.1411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r>
                        <a:rPr lang="en-US" sz="1000" b="0" i="0" dirty="0">
                          <a:latin typeface="Outfit" pitchFamily="2" charset="0"/>
                        </a:rPr>
                        <a:t>Home</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1155</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158</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1313</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1" i="0" dirty="0">
                          <a:latin typeface="Outfit" pitchFamily="2" charset="0"/>
                        </a:rPr>
                        <a:t>0.1203</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r>
                        <a:rPr lang="en-US" sz="1000" b="0" i="0" dirty="0">
                          <a:latin typeface="Outfit" pitchFamily="2" charset="0"/>
                        </a:rPr>
                        <a:t>Educational</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93</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29</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122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1" i="0" dirty="0">
                          <a:latin typeface="Outfit" pitchFamily="2" charset="0"/>
                        </a:rPr>
                        <a:t>0.2377</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bl>
          </a:graphicData>
        </a:graphic>
      </p:graphicFrame>
      <p:sp>
        <p:nvSpPr>
          <p:cNvPr id="32" name="TextBox 31">
            <a:extLst>
              <a:ext uri="{FF2B5EF4-FFF2-40B4-BE49-F238E27FC236}">
                <a16:creationId xmlns:a16="http://schemas.microsoft.com/office/drawing/2014/main" id="{6ED0325B-9EAE-C338-08CB-2FE01731A775}"/>
              </a:ext>
            </a:extLst>
          </p:cNvPr>
          <p:cNvSpPr txBox="1"/>
          <p:nvPr/>
        </p:nvSpPr>
        <p:spPr>
          <a:xfrm>
            <a:off x="4701953" y="3023712"/>
            <a:ext cx="115020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Risk Variable</a:t>
            </a:r>
          </a:p>
        </p:txBody>
      </p:sp>
      <p:sp>
        <p:nvSpPr>
          <p:cNvPr id="33" name="TextBox 32">
            <a:extLst>
              <a:ext uri="{FF2B5EF4-FFF2-40B4-BE49-F238E27FC236}">
                <a16:creationId xmlns:a16="http://schemas.microsoft.com/office/drawing/2014/main" id="{8DD355E8-C986-C6F9-670B-A13376DF32AC}"/>
              </a:ext>
            </a:extLst>
          </p:cNvPr>
          <p:cNvSpPr txBox="1"/>
          <p:nvPr/>
        </p:nvSpPr>
        <p:spPr>
          <a:xfrm>
            <a:off x="602807" y="1517644"/>
            <a:ext cx="1533489" cy="138499"/>
          </a:xfrm>
          <a:prstGeom prst="rect">
            <a:avLst/>
          </a:prstGeom>
          <a:noFill/>
        </p:spPr>
        <p:txBody>
          <a:bodyPr wrap="square" lIns="0" tIns="0" rIns="0" bIns="0" rtlCol="0" anchor="ctr" anchorCtr="0">
            <a:spAutoFit/>
          </a:bodyPr>
          <a:lstStyle/>
          <a:p>
            <a:pPr algn="l">
              <a:lnSpc>
                <a:spcPct val="90000"/>
              </a:lnSpc>
              <a:spcBef>
                <a:spcPts val="600"/>
              </a:spcBef>
            </a:pPr>
            <a:r>
              <a:rPr lang="en-US" sz="1000" dirty="0">
                <a:latin typeface="+mn-lt"/>
                <a:ea typeface="Roboto Regular" pitchFamily="2" charset="0"/>
              </a:rPr>
              <a:t>Assumption 12</a:t>
            </a:r>
          </a:p>
        </p:txBody>
      </p:sp>
      <p:sp>
        <p:nvSpPr>
          <p:cNvPr id="34" name="TextBox 33">
            <a:extLst>
              <a:ext uri="{FF2B5EF4-FFF2-40B4-BE49-F238E27FC236}">
                <a16:creationId xmlns:a16="http://schemas.microsoft.com/office/drawing/2014/main" id="{381DD490-221C-F3C1-479D-64B018AD53F5}"/>
              </a:ext>
            </a:extLst>
          </p:cNvPr>
          <p:cNvSpPr txBox="1"/>
          <p:nvPr/>
        </p:nvSpPr>
        <p:spPr>
          <a:xfrm>
            <a:off x="2535319" y="1530165"/>
            <a:ext cx="1533489" cy="138499"/>
          </a:xfrm>
          <a:prstGeom prst="rect">
            <a:avLst/>
          </a:prstGeom>
          <a:noFill/>
        </p:spPr>
        <p:txBody>
          <a:bodyPr wrap="square" lIns="0" tIns="0" rIns="0" bIns="0" rtlCol="0" anchor="ctr" anchorCtr="0">
            <a:spAutoFit/>
          </a:bodyPr>
          <a:lstStyle/>
          <a:p>
            <a:pPr algn="l">
              <a:lnSpc>
                <a:spcPct val="90000"/>
              </a:lnSpc>
              <a:spcBef>
                <a:spcPts val="600"/>
              </a:spcBef>
            </a:pPr>
            <a:r>
              <a:rPr lang="en-US" sz="1000" dirty="0">
                <a:latin typeface="+mn-lt"/>
                <a:ea typeface="Roboto Regular" pitchFamily="2" charset="0"/>
              </a:rPr>
              <a:t>Assumption 13</a:t>
            </a:r>
          </a:p>
        </p:txBody>
      </p:sp>
      <p:sp>
        <p:nvSpPr>
          <p:cNvPr id="35" name="TextBox 34">
            <a:extLst>
              <a:ext uri="{FF2B5EF4-FFF2-40B4-BE49-F238E27FC236}">
                <a16:creationId xmlns:a16="http://schemas.microsoft.com/office/drawing/2014/main" id="{3DADE652-C09B-76E8-853D-E4839CCE9F0F}"/>
              </a:ext>
            </a:extLst>
          </p:cNvPr>
          <p:cNvSpPr txBox="1"/>
          <p:nvPr/>
        </p:nvSpPr>
        <p:spPr>
          <a:xfrm>
            <a:off x="2540020" y="2513032"/>
            <a:ext cx="1533489" cy="138499"/>
          </a:xfrm>
          <a:prstGeom prst="rect">
            <a:avLst/>
          </a:prstGeom>
          <a:noFill/>
        </p:spPr>
        <p:txBody>
          <a:bodyPr wrap="square" lIns="0" tIns="0" rIns="0" bIns="0" rtlCol="0" anchor="ctr" anchorCtr="0">
            <a:spAutoFit/>
          </a:bodyPr>
          <a:lstStyle/>
          <a:p>
            <a:pPr algn="l">
              <a:lnSpc>
                <a:spcPct val="90000"/>
              </a:lnSpc>
              <a:spcBef>
                <a:spcPts val="600"/>
              </a:spcBef>
            </a:pPr>
            <a:r>
              <a:rPr lang="en-US" sz="1000" dirty="0">
                <a:latin typeface="+mn-lt"/>
                <a:ea typeface="Roboto Regular" pitchFamily="2" charset="0"/>
              </a:rPr>
              <a:t>Assumption 14</a:t>
            </a:r>
          </a:p>
        </p:txBody>
      </p:sp>
      <p:sp>
        <p:nvSpPr>
          <p:cNvPr id="36" name="TextBox 35">
            <a:extLst>
              <a:ext uri="{FF2B5EF4-FFF2-40B4-BE49-F238E27FC236}">
                <a16:creationId xmlns:a16="http://schemas.microsoft.com/office/drawing/2014/main" id="{5707EBCE-D852-0937-FAB2-5827EF22AD82}"/>
              </a:ext>
            </a:extLst>
          </p:cNvPr>
          <p:cNvSpPr txBox="1"/>
          <p:nvPr/>
        </p:nvSpPr>
        <p:spPr>
          <a:xfrm>
            <a:off x="2543547" y="3635266"/>
            <a:ext cx="1533489" cy="138499"/>
          </a:xfrm>
          <a:prstGeom prst="rect">
            <a:avLst/>
          </a:prstGeom>
          <a:noFill/>
        </p:spPr>
        <p:txBody>
          <a:bodyPr wrap="square" lIns="0" tIns="0" rIns="0" bIns="0" rtlCol="0" anchor="ctr" anchorCtr="0">
            <a:spAutoFit/>
          </a:bodyPr>
          <a:lstStyle/>
          <a:p>
            <a:pPr algn="l">
              <a:lnSpc>
                <a:spcPct val="90000"/>
              </a:lnSpc>
              <a:spcBef>
                <a:spcPts val="600"/>
              </a:spcBef>
            </a:pPr>
            <a:r>
              <a:rPr lang="en-US" sz="1000" dirty="0">
                <a:latin typeface="+mn-lt"/>
                <a:ea typeface="Roboto Regular" pitchFamily="2" charset="0"/>
              </a:rPr>
              <a:t>Assumption 15</a:t>
            </a:r>
          </a:p>
        </p:txBody>
      </p:sp>
    </p:spTree>
    <p:extLst>
      <p:ext uri="{BB962C8B-B14F-4D97-AF65-F5344CB8AC3E}">
        <p14:creationId xmlns:p14="http://schemas.microsoft.com/office/powerpoint/2010/main" val="35467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CA29B-F8CD-20C0-68B6-AFFFB2EFD64D}"/>
              </a:ext>
            </a:extLst>
          </p:cNvPr>
          <p:cNvSpPr>
            <a:spLocks noGrp="1"/>
          </p:cNvSpPr>
          <p:nvPr>
            <p:ph idx="1"/>
          </p:nvPr>
        </p:nvSpPr>
        <p:spPr>
          <a:xfrm>
            <a:off x="602807" y="810556"/>
            <a:ext cx="8198293" cy="3077766"/>
          </a:xfrm>
        </p:spPr>
        <p:txBody>
          <a:bodyPr/>
          <a:lstStyle/>
          <a:p>
            <a:pPr marL="0" indent="0" algn="just">
              <a:buNone/>
            </a:pPr>
            <a:r>
              <a:rPr lang="en-IN" sz="1200" b="1" i="0" dirty="0">
                <a:solidFill>
                  <a:srgbClr val="374151"/>
                </a:solidFill>
                <a:effectLst/>
                <a:latin typeface="Söhne"/>
              </a:rPr>
              <a:t>Derived variables</a:t>
            </a:r>
            <a:r>
              <a:rPr lang="en-IN" sz="1200" b="0" i="0" dirty="0">
                <a:solidFill>
                  <a:srgbClr val="374151"/>
                </a:solidFill>
                <a:effectLst/>
                <a:latin typeface="Söhne"/>
              </a:rPr>
              <a:t>, also known as feature engineering or new feature creation, is a crucial step in preparing data for machine learning models. It involves creating new features from existing ones to improve the model's predictive power.</a:t>
            </a:r>
          </a:p>
          <a:p>
            <a:pPr marL="0" indent="0" algn="just">
              <a:buNone/>
            </a:pPr>
            <a:r>
              <a:rPr lang="en-IN" sz="1200" b="1" dirty="0">
                <a:solidFill>
                  <a:srgbClr val="374151"/>
                </a:solidFill>
                <a:latin typeface="Söhne"/>
                <a:cs typeface="Poppins-Light"/>
              </a:rPr>
              <a:t>1.   Loan to Income Ratio</a:t>
            </a:r>
          </a:p>
          <a:p>
            <a:pPr marL="0" indent="0" algn="just">
              <a:buNone/>
            </a:pPr>
            <a:endParaRPr lang="en-IN" sz="1200" b="1" dirty="0">
              <a:solidFill>
                <a:srgbClr val="374151"/>
              </a:solidFill>
              <a:latin typeface="Söhne"/>
              <a:cs typeface="Poppins-Light"/>
            </a:endParaRPr>
          </a:p>
          <a:p>
            <a:pPr marL="0" indent="0" algn="just">
              <a:buNone/>
            </a:pPr>
            <a:endParaRPr lang="en-IN" sz="1200" b="1" dirty="0">
              <a:solidFill>
                <a:srgbClr val="374151"/>
              </a:solidFill>
              <a:latin typeface="Söhne"/>
              <a:cs typeface="Poppins-Light"/>
            </a:endParaRPr>
          </a:p>
          <a:p>
            <a:pPr marL="0" indent="0" algn="just">
              <a:buNone/>
            </a:pPr>
            <a:r>
              <a:rPr lang="en-US" sz="1200" b="1" dirty="0">
                <a:latin typeface="+mn-lt"/>
                <a:cs typeface="Poppins-Light"/>
              </a:rPr>
              <a:t>2.   Revolving Balance to Income Ratio</a:t>
            </a:r>
          </a:p>
          <a:p>
            <a:pPr marL="0" indent="0" algn="just">
              <a:buNone/>
            </a:pPr>
            <a:endParaRPr lang="en-US" sz="1200" b="1" dirty="0">
              <a:latin typeface="+mn-lt"/>
              <a:cs typeface="Poppins-Light"/>
            </a:endParaRPr>
          </a:p>
          <a:p>
            <a:pPr marL="0" indent="0" algn="just">
              <a:buNone/>
            </a:pPr>
            <a:endParaRPr lang="en-US" sz="1200" b="1" dirty="0">
              <a:latin typeface="+mn-lt"/>
              <a:cs typeface="Poppins-Light"/>
            </a:endParaRPr>
          </a:p>
          <a:p>
            <a:pPr marL="0" indent="0" algn="just">
              <a:buNone/>
            </a:pPr>
            <a:r>
              <a:rPr lang="en-IN" sz="1200" b="1" dirty="0">
                <a:solidFill>
                  <a:srgbClr val="374151"/>
                </a:solidFill>
                <a:latin typeface="Söhne"/>
                <a:cs typeface="Poppins-Light"/>
              </a:rPr>
              <a:t>3.   Credit Age (in Months)</a:t>
            </a:r>
            <a:endParaRPr lang="en-US" sz="1200" b="1" dirty="0">
              <a:latin typeface="+mn-lt"/>
              <a:cs typeface="Poppins-Light"/>
            </a:endParaRPr>
          </a:p>
          <a:p>
            <a:pPr marL="228600" indent="-228600" algn="just">
              <a:buAutoNum type="arabicPeriod" startAt="2"/>
            </a:pPr>
            <a:endParaRPr lang="en-US" sz="1200" b="1" dirty="0">
              <a:latin typeface="+mn-lt"/>
              <a:cs typeface="Poppins-Light"/>
            </a:endParaRPr>
          </a:p>
        </p:txBody>
      </p:sp>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Data Preprocessing</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07A6798-FB43-E5C1-02BD-505E1689F0E7}"/>
                  </a:ext>
                </a:extLst>
              </p:cNvPr>
              <p:cNvSpPr txBox="1"/>
              <p:nvPr/>
            </p:nvSpPr>
            <p:spPr>
              <a:xfrm>
                <a:off x="1136469" y="1771149"/>
                <a:ext cx="2027543" cy="315599"/>
              </a:xfrm>
              <a:prstGeom prst="rect">
                <a:avLst/>
              </a:prstGeom>
              <a:noFill/>
            </p:spPr>
            <p:txBody>
              <a:bodyPr wrap="none" lIns="0" tIns="0" rIns="0" bIns="0" rtlCol="0" anchor="ctr" anchorCtr="0">
                <a:spAutoFit/>
              </a:bodyPr>
              <a:lstStyle/>
              <a:p>
                <a:pPr>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𝑙𝑜𝑎𝑛</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𝑡𝑜</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𝑖𝑛𝑐𝑜𝑚𝑒</m:t>
                      </m:r>
                      <m:r>
                        <m:rPr>
                          <m:nor/>
                        </m:rPr>
                        <a:rPr lang="en-US" sz="1200" b="0" i="0" smtClean="0">
                          <a:latin typeface="Cambria Math" panose="02040503050406030204" pitchFamily="18" charset="0"/>
                          <a:ea typeface="Roboto Regular" pitchFamily="2" charset="0"/>
                        </a:rPr>
                        <m:t> =</m:t>
                      </m:r>
                      <m:f>
                        <m:fPr>
                          <m:ctrlPr>
                            <a:rPr lang="en-US" sz="1200" i="1">
                              <a:latin typeface="Cambria Math" panose="02040503050406030204" pitchFamily="18" charset="0"/>
                              <a:ea typeface="Roboto Regular" pitchFamily="2" charset="0"/>
                            </a:rPr>
                          </m:ctrlPr>
                        </m:fPr>
                        <m:num>
                          <m:r>
                            <a:rPr lang="en-US" sz="1200" i="1">
                              <a:latin typeface="Cambria Math" panose="02040503050406030204" pitchFamily="18" charset="0"/>
                              <a:ea typeface="Roboto Regular" pitchFamily="2" charset="0"/>
                            </a:rPr>
                            <m:t>𝑙𝑜𝑎𝑛</m:t>
                          </m:r>
                          <m:r>
                            <a:rPr lang="en-US" sz="1200" i="1">
                              <a:latin typeface="Cambria Math" panose="02040503050406030204" pitchFamily="18" charset="0"/>
                              <a:ea typeface="Roboto Regular" pitchFamily="2" charset="0"/>
                            </a:rPr>
                            <m:t>_</m:t>
                          </m:r>
                          <m:r>
                            <a:rPr lang="en-US" sz="1200" i="1">
                              <a:latin typeface="Cambria Math" panose="02040503050406030204" pitchFamily="18" charset="0"/>
                              <a:ea typeface="Roboto Regular" pitchFamily="2" charset="0"/>
                            </a:rPr>
                            <m:t>𝑎𝑚𝑛𝑡</m:t>
                          </m:r>
                        </m:num>
                        <m:den>
                          <m:r>
                            <a:rPr lang="en-US" sz="1200" i="1">
                              <a:latin typeface="Cambria Math" panose="02040503050406030204" pitchFamily="18" charset="0"/>
                              <a:ea typeface="Roboto Regular" pitchFamily="2" charset="0"/>
                            </a:rPr>
                            <m:t>𝑎𝑛𝑛𝑢𝑎𝑙</m:t>
                          </m:r>
                          <m:r>
                            <a:rPr lang="en-US" sz="1200" i="1">
                              <a:latin typeface="Cambria Math" panose="02040503050406030204" pitchFamily="18" charset="0"/>
                              <a:ea typeface="Roboto Regular" pitchFamily="2" charset="0"/>
                            </a:rPr>
                            <m:t>_</m:t>
                          </m:r>
                          <m:r>
                            <a:rPr lang="en-US" sz="1200" i="1">
                              <a:latin typeface="Cambria Math" panose="02040503050406030204" pitchFamily="18" charset="0"/>
                              <a:ea typeface="Roboto Regular" pitchFamily="2" charset="0"/>
                            </a:rPr>
                            <m:t>𝑖𝑛𝑐</m:t>
                          </m:r>
                        </m:den>
                      </m:f>
                    </m:oMath>
                  </m:oMathPara>
                </a14:m>
                <a:endParaRPr lang="en-US" sz="1200" dirty="0">
                  <a:latin typeface="+mn-lt"/>
                  <a:ea typeface="Roboto Regular" pitchFamily="2" charset="0"/>
                </a:endParaRPr>
              </a:p>
            </p:txBody>
          </p:sp>
        </mc:Choice>
        <mc:Fallback>
          <p:sp>
            <p:nvSpPr>
              <p:cNvPr id="22" name="TextBox 21">
                <a:extLst>
                  <a:ext uri="{FF2B5EF4-FFF2-40B4-BE49-F238E27FC236}">
                    <a16:creationId xmlns:a16="http://schemas.microsoft.com/office/drawing/2014/main" id="{907A6798-FB43-E5C1-02BD-505E1689F0E7}"/>
                  </a:ext>
                </a:extLst>
              </p:cNvPr>
              <p:cNvSpPr txBox="1">
                <a:spLocks noRot="1" noChangeAspect="1" noMove="1" noResize="1" noEditPoints="1" noAdjustHandles="1" noChangeArrowheads="1" noChangeShapeType="1" noTextEdit="1"/>
              </p:cNvSpPr>
              <p:nvPr/>
            </p:nvSpPr>
            <p:spPr>
              <a:xfrm>
                <a:off x="1136469" y="1771149"/>
                <a:ext cx="2027543" cy="315599"/>
              </a:xfrm>
              <a:prstGeom prst="rect">
                <a:avLst/>
              </a:prstGeom>
              <a:blipFill>
                <a:blip r:embed="rId2"/>
                <a:stretch>
                  <a:fillRect l="-1242" t="-7692" r="-1242"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126C9CC-58EC-D468-ED5F-A95FD19570A3}"/>
                  </a:ext>
                </a:extLst>
              </p:cNvPr>
              <p:cNvSpPr txBox="1"/>
              <p:nvPr/>
            </p:nvSpPr>
            <p:spPr>
              <a:xfrm>
                <a:off x="1136469" y="2731742"/>
                <a:ext cx="2239459" cy="315599"/>
              </a:xfrm>
              <a:prstGeom prst="rect">
                <a:avLst/>
              </a:prstGeom>
              <a:noFill/>
            </p:spPr>
            <p:txBody>
              <a:bodyPr wrap="none" lIns="0" tIns="0" rIns="0" bIns="0" rtlCol="0" anchor="ctr" anchorCtr="0">
                <a:spAutoFit/>
              </a:bodyPr>
              <a:lstStyle/>
              <a:p>
                <a:pPr>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𝑟𝑒𝑣</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𝑏𝑎𝑙</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𝑡𝑜</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𝑖𝑛𝑐𝑜𝑚𝑒</m:t>
                      </m:r>
                      <m:r>
                        <m:rPr>
                          <m:nor/>
                        </m:rPr>
                        <a:rPr lang="en-US" sz="1200" b="0" i="0" smtClean="0">
                          <a:latin typeface="Cambria Math" panose="02040503050406030204" pitchFamily="18" charset="0"/>
                          <a:ea typeface="Roboto Regular" pitchFamily="2" charset="0"/>
                        </a:rPr>
                        <m:t> =</m:t>
                      </m:r>
                      <m:f>
                        <m:fPr>
                          <m:ctrlPr>
                            <a:rPr lang="en-US" sz="1200" i="1">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𝑟𝑒𝑣</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𝑏𝑎𝑙</m:t>
                          </m:r>
                        </m:num>
                        <m:den>
                          <m:r>
                            <a:rPr lang="en-US" sz="1200" i="1">
                              <a:latin typeface="Cambria Math" panose="02040503050406030204" pitchFamily="18" charset="0"/>
                              <a:ea typeface="Roboto Regular" pitchFamily="2" charset="0"/>
                            </a:rPr>
                            <m:t>𝑎𝑛𝑛𝑢𝑎𝑙</m:t>
                          </m:r>
                          <m:r>
                            <a:rPr lang="en-US" sz="1200" i="1">
                              <a:latin typeface="Cambria Math" panose="02040503050406030204" pitchFamily="18" charset="0"/>
                              <a:ea typeface="Roboto Regular" pitchFamily="2" charset="0"/>
                            </a:rPr>
                            <m:t>_</m:t>
                          </m:r>
                          <m:r>
                            <a:rPr lang="en-US" sz="1200" i="1">
                              <a:latin typeface="Cambria Math" panose="02040503050406030204" pitchFamily="18" charset="0"/>
                              <a:ea typeface="Roboto Regular" pitchFamily="2" charset="0"/>
                            </a:rPr>
                            <m:t>𝑖𝑛𝑐</m:t>
                          </m:r>
                        </m:den>
                      </m:f>
                    </m:oMath>
                  </m:oMathPara>
                </a14:m>
                <a:endParaRPr lang="en-US" sz="1200" dirty="0">
                  <a:latin typeface="+mn-lt"/>
                  <a:ea typeface="Roboto Regular" pitchFamily="2" charset="0"/>
                </a:endParaRPr>
              </a:p>
            </p:txBody>
          </p:sp>
        </mc:Choice>
        <mc:Fallback>
          <p:sp>
            <p:nvSpPr>
              <p:cNvPr id="26" name="TextBox 25">
                <a:extLst>
                  <a:ext uri="{FF2B5EF4-FFF2-40B4-BE49-F238E27FC236}">
                    <a16:creationId xmlns:a16="http://schemas.microsoft.com/office/drawing/2014/main" id="{B126C9CC-58EC-D468-ED5F-A95FD19570A3}"/>
                  </a:ext>
                </a:extLst>
              </p:cNvPr>
              <p:cNvSpPr txBox="1">
                <a:spLocks noRot="1" noChangeAspect="1" noMove="1" noResize="1" noEditPoints="1" noAdjustHandles="1" noChangeArrowheads="1" noChangeShapeType="1" noTextEdit="1"/>
              </p:cNvSpPr>
              <p:nvPr/>
            </p:nvSpPr>
            <p:spPr>
              <a:xfrm>
                <a:off x="1136469" y="2731742"/>
                <a:ext cx="2239459" cy="315599"/>
              </a:xfrm>
              <a:prstGeom prst="rect">
                <a:avLst/>
              </a:prstGeom>
              <a:blipFill>
                <a:blip r:embed="rId3"/>
                <a:stretch>
                  <a:fillRect l="-565" t="-7692" r="-1130"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4F3F44DC-E24B-FF4A-907F-0D152509479A}"/>
                  </a:ext>
                </a:extLst>
              </p:cNvPr>
              <p:cNvSpPr txBox="1"/>
              <p:nvPr/>
            </p:nvSpPr>
            <p:spPr>
              <a:xfrm>
                <a:off x="1136468" y="3791017"/>
                <a:ext cx="3060710" cy="332399"/>
              </a:xfrm>
              <a:prstGeom prst="rect">
                <a:avLst/>
              </a:prstGeom>
              <a:noFill/>
            </p:spPr>
            <p:txBody>
              <a:bodyPr wrap="none" lIns="0" tIns="0" rIns="0" bIns="0" rtlCol="0" anchor="ctr" anchorCtr="0">
                <a:spAutoFit/>
              </a:bodyPr>
              <a:lstStyle/>
              <a:p>
                <a:pPr>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𝑐𝑟𝑒𝑑𝑖𝑡</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𝑎𝑔𝑒</m:t>
                      </m:r>
                      <m:r>
                        <m:rPr>
                          <m:nor/>
                        </m:rPr>
                        <a:rPr lang="en-US" sz="1200" b="0" i="0" smtClean="0">
                          <a:latin typeface="Cambria Math" panose="02040503050406030204" pitchFamily="18" charset="0"/>
                          <a:ea typeface="Roboto Regular" pitchFamily="2" charset="0"/>
                        </a:rPr>
                        <m:t> = </m:t>
                      </m:r>
                      <m:r>
                        <m:rPr>
                          <m:nor/>
                        </m:rPr>
                        <a:rPr lang="en-US" sz="1200" b="0" i="1" smtClean="0">
                          <a:latin typeface="Cambria Math" panose="02040503050406030204" pitchFamily="18" charset="0"/>
                          <a:ea typeface="Roboto Regular" pitchFamily="2" charset="0"/>
                        </a:rPr>
                        <m:t>(</m:t>
                      </m:r>
                      <m:r>
                        <m:rPr>
                          <m:nor/>
                        </m:rPr>
                        <a:rPr lang="en-US" sz="1200" b="0" i="1" smtClean="0">
                          <a:latin typeface="Cambria Math" panose="02040503050406030204" pitchFamily="18" charset="0"/>
                          <a:ea typeface="Roboto Regular" pitchFamily="2" charset="0"/>
                        </a:rPr>
                        <m:t>today</m:t>
                      </m:r>
                      <m:r>
                        <m:rPr>
                          <m:nor/>
                        </m:rPr>
                        <a:rPr lang="en-US" sz="1200" b="0" i="1" smtClean="0">
                          <a:latin typeface="Cambria Math" panose="02040503050406030204" pitchFamily="18" charset="0"/>
                          <a:ea typeface="Roboto Regular" pitchFamily="2" charset="0"/>
                        </a:rPr>
                        <m:t>’</m:t>
                      </m:r>
                      <m:r>
                        <m:rPr>
                          <m:nor/>
                        </m:rPr>
                        <a:rPr lang="en-US" sz="1200" b="0" i="1" smtClean="0">
                          <a:latin typeface="Cambria Math" panose="02040503050406030204" pitchFamily="18" charset="0"/>
                          <a:ea typeface="Roboto Regular" pitchFamily="2" charset="0"/>
                        </a:rPr>
                        <m:t>s</m:t>
                      </m:r>
                      <m:r>
                        <m:rPr>
                          <m:nor/>
                        </m:rPr>
                        <a:rPr lang="en-US" sz="1200" b="0" i="1" smtClean="0">
                          <a:latin typeface="Cambria Math" panose="02040503050406030204" pitchFamily="18" charset="0"/>
                          <a:ea typeface="Roboto Regular" pitchFamily="2" charset="0"/>
                        </a:rPr>
                        <m:t> </m:t>
                      </m:r>
                      <m:r>
                        <m:rPr>
                          <m:nor/>
                        </m:rPr>
                        <a:rPr lang="en-US" sz="1200" b="0" i="1" smtClean="0">
                          <a:latin typeface="Cambria Math" panose="02040503050406030204" pitchFamily="18" charset="0"/>
                          <a:ea typeface="Roboto Regular" pitchFamily="2" charset="0"/>
                        </a:rPr>
                        <m:t>date</m:t>
                      </m:r>
                      <m:r>
                        <m:rPr>
                          <m:nor/>
                        </m:rPr>
                        <a:rPr lang="en-US" sz="1200" b="0" i="1" smtClean="0">
                          <a:latin typeface="Cambria Math" panose="02040503050406030204" pitchFamily="18" charset="0"/>
                          <a:ea typeface="Roboto Regular" pitchFamily="2" charset="0"/>
                        </a:rPr>
                        <m:t> </m:t>
                      </m:r>
                      <m:r>
                        <a:rPr lang="en-US" sz="1200" b="0" i="1" smtClean="0">
                          <a:latin typeface="Cambria Math" panose="02040503050406030204" pitchFamily="18" charset="0"/>
                          <a:ea typeface="Roboto Regular" pitchFamily="2" charset="0"/>
                        </a:rPr>
                        <m:t>–</m:t>
                      </m:r>
                      <m:r>
                        <m:rPr>
                          <m:nor/>
                        </m:rPr>
                        <a:rPr lang="en-US" sz="1200" b="0" i="1" smtClean="0">
                          <a:latin typeface="Cambria Math" panose="02040503050406030204" pitchFamily="18" charset="0"/>
                          <a:ea typeface="Roboto Regular" pitchFamily="2" charset="0"/>
                        </a:rPr>
                        <m:t> </m:t>
                      </m:r>
                      <m:r>
                        <m:rPr>
                          <m:nor/>
                        </m:rPr>
                        <a:rPr lang="en-US" sz="1200" b="0" i="1" smtClean="0">
                          <a:latin typeface="Cambria Math" panose="02040503050406030204" pitchFamily="18" charset="0"/>
                          <a:ea typeface="Roboto Regular" pitchFamily="2" charset="0"/>
                        </a:rPr>
                        <m:t>earliest</m:t>
                      </m:r>
                      <m:r>
                        <m:rPr>
                          <m:nor/>
                        </m:rPr>
                        <a:rPr lang="en-US" sz="1200" b="0" i="1" smtClean="0">
                          <a:latin typeface="Cambria Math" panose="02040503050406030204" pitchFamily="18" charset="0"/>
                          <a:ea typeface="Roboto Regular" pitchFamily="2" charset="0"/>
                        </a:rPr>
                        <m:t>_</m:t>
                      </m:r>
                      <m:r>
                        <m:rPr>
                          <m:nor/>
                        </m:rPr>
                        <a:rPr lang="en-US" sz="1200" b="0" i="1" smtClean="0">
                          <a:latin typeface="Cambria Math" panose="02040503050406030204" pitchFamily="18" charset="0"/>
                          <a:ea typeface="Roboto Regular" pitchFamily="2" charset="0"/>
                        </a:rPr>
                        <m:t>cr</m:t>
                      </m:r>
                      <m:r>
                        <m:rPr>
                          <m:nor/>
                        </m:rPr>
                        <a:rPr lang="en-US" sz="1200" b="0" i="1" smtClean="0">
                          <a:latin typeface="Cambria Math" panose="02040503050406030204" pitchFamily="18" charset="0"/>
                          <a:ea typeface="Roboto Regular" pitchFamily="2" charset="0"/>
                        </a:rPr>
                        <m:t>_</m:t>
                      </m:r>
                      <m:r>
                        <m:rPr>
                          <m:nor/>
                        </m:rPr>
                        <a:rPr lang="en-US" sz="1200" b="0" i="1" smtClean="0">
                          <a:latin typeface="Cambria Math" panose="02040503050406030204" pitchFamily="18" charset="0"/>
                          <a:ea typeface="Roboto Regular" pitchFamily="2" charset="0"/>
                        </a:rPr>
                        <m:t>line</m:t>
                      </m:r>
                      <m:r>
                        <m:rPr>
                          <m:nor/>
                        </m:rPr>
                        <a:rPr lang="en-US" sz="1200" b="0" i="0" smtClean="0">
                          <a:latin typeface="Cambria Math" panose="02040503050406030204" pitchFamily="18" charset="0"/>
                          <a:ea typeface="Roboto Regular" pitchFamily="2" charset="0"/>
                        </a:rPr>
                        <m:t>) </m:t>
                      </m:r>
                    </m:oMath>
                  </m:oMathPara>
                </a14:m>
                <a:endParaRPr lang="en-US" sz="1200" b="0" i="0" dirty="0">
                  <a:latin typeface="Cambria Math" panose="02040503050406030204" pitchFamily="18" charset="0"/>
                  <a:ea typeface="Roboto Regular" pitchFamily="2" charset="0"/>
                </a:endParaRPr>
              </a:p>
              <a:p>
                <a:pPr>
                  <a:lnSpc>
                    <a:spcPct val="90000"/>
                  </a:lnSpc>
                  <a:spcBef>
                    <a:spcPts val="600"/>
                  </a:spcBef>
                </a:pPr>
                <a14:m>
                  <m:oMathPara xmlns:m="http://schemas.openxmlformats.org/officeDocument/2006/math">
                    <m:oMathParaPr>
                      <m:jc m:val="centerGroup"/>
                    </m:oMathParaPr>
                    <m:oMath xmlns:m="http://schemas.openxmlformats.org/officeDocument/2006/math">
                      <m:r>
                        <m:rPr>
                          <m:nor/>
                        </m:rPr>
                        <a:rPr lang="en-US" sz="1200" b="0" i="0" smtClean="0">
                          <a:latin typeface="Cambria Math" panose="02040503050406030204" pitchFamily="18" charset="0"/>
                          <a:ea typeface="Roboto Regular" pitchFamily="2" charset="0"/>
                        </a:rPr>
                        <m:t>in</m:t>
                      </m:r>
                      <m:r>
                        <m:rPr>
                          <m:nor/>
                        </m:rPr>
                        <a:rPr lang="en-US" sz="1200" b="0" i="0" smtClean="0">
                          <a:latin typeface="Cambria Math" panose="02040503050406030204" pitchFamily="18" charset="0"/>
                          <a:ea typeface="Roboto Regular" pitchFamily="2" charset="0"/>
                        </a:rPr>
                        <m:t> </m:t>
                      </m:r>
                      <m:r>
                        <m:rPr>
                          <m:nor/>
                        </m:rPr>
                        <a:rPr lang="en-US" sz="1200" b="0" i="0" smtClean="0">
                          <a:latin typeface="Cambria Math" panose="02040503050406030204" pitchFamily="18" charset="0"/>
                          <a:ea typeface="Roboto Regular" pitchFamily="2" charset="0"/>
                        </a:rPr>
                        <m:t>months</m:t>
                      </m:r>
                      <m:r>
                        <m:rPr>
                          <m:nor/>
                        </m:rPr>
                        <a:rPr lang="en-US" sz="1200" b="0" i="0" smtClean="0">
                          <a:latin typeface="Cambria Math" panose="02040503050406030204" pitchFamily="18" charset="0"/>
                          <a:ea typeface="Roboto Regular" pitchFamily="2" charset="0"/>
                        </a:rPr>
                        <m:t> </m:t>
                      </m:r>
                    </m:oMath>
                  </m:oMathPara>
                </a14:m>
                <a:endParaRPr lang="en-US" sz="1200" dirty="0">
                  <a:latin typeface="+mn-lt"/>
                  <a:ea typeface="Roboto Regular" pitchFamily="2" charset="0"/>
                </a:endParaRPr>
              </a:p>
            </p:txBody>
          </p:sp>
        </mc:Choice>
        <mc:Fallback>
          <p:sp>
            <p:nvSpPr>
              <p:cNvPr id="28" name="TextBox 27">
                <a:extLst>
                  <a:ext uri="{FF2B5EF4-FFF2-40B4-BE49-F238E27FC236}">
                    <a16:creationId xmlns:a16="http://schemas.microsoft.com/office/drawing/2014/main" id="{4F3F44DC-E24B-FF4A-907F-0D152509479A}"/>
                  </a:ext>
                </a:extLst>
              </p:cNvPr>
              <p:cNvSpPr txBox="1">
                <a:spLocks noRot="1" noChangeAspect="1" noMove="1" noResize="1" noEditPoints="1" noAdjustHandles="1" noChangeArrowheads="1" noChangeShapeType="1" noTextEdit="1"/>
              </p:cNvSpPr>
              <p:nvPr/>
            </p:nvSpPr>
            <p:spPr>
              <a:xfrm>
                <a:off x="1136468" y="3791017"/>
                <a:ext cx="3060710" cy="332399"/>
              </a:xfrm>
              <a:prstGeom prst="rect">
                <a:avLst/>
              </a:prstGeom>
              <a:blipFill>
                <a:blip r:embed="rId4"/>
                <a:stretch>
                  <a:fillRect l="-826" t="-7407" r="-1653" b="-22222"/>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5D0EECE2-E136-686C-A0CC-FDD8D4887858}"/>
              </a:ext>
            </a:extLst>
          </p:cNvPr>
          <p:cNvSpPr txBox="1"/>
          <p:nvPr/>
        </p:nvSpPr>
        <p:spPr>
          <a:xfrm>
            <a:off x="4309648" y="1609613"/>
            <a:ext cx="4216043" cy="664797"/>
          </a:xfrm>
          <a:prstGeom prst="rect">
            <a:avLst/>
          </a:prstGeom>
          <a:noFill/>
        </p:spPr>
        <p:txBody>
          <a:bodyPr wrap="square" lIns="0" tIns="0" rIns="0" bIns="0" rtlCol="0" anchor="ctr" anchorCtr="0">
            <a:spAutoFit/>
          </a:bodyPr>
          <a:lstStyle/>
          <a:p>
            <a:pPr algn="just">
              <a:lnSpc>
                <a:spcPct val="90000"/>
              </a:lnSpc>
              <a:spcBef>
                <a:spcPts val="600"/>
              </a:spcBef>
            </a:pPr>
            <a:r>
              <a:rPr lang="en-US" sz="1200" dirty="0">
                <a:latin typeface="+mn-lt"/>
                <a:ea typeface="Roboto Regular" pitchFamily="2" charset="0"/>
              </a:rPr>
              <a:t>This can be valuable for assessing the borrower's creditworthiness and financial stability. The ratio provides an indication of the borrower's ability to manage their debt obligations relative to their income level. </a:t>
            </a:r>
          </a:p>
        </p:txBody>
      </p:sp>
      <p:sp>
        <p:nvSpPr>
          <p:cNvPr id="33" name="TextBox 32">
            <a:extLst>
              <a:ext uri="{FF2B5EF4-FFF2-40B4-BE49-F238E27FC236}">
                <a16:creationId xmlns:a16="http://schemas.microsoft.com/office/drawing/2014/main" id="{49B9CDA0-5690-81F6-3BFC-1AE9D544B08D}"/>
              </a:ext>
            </a:extLst>
          </p:cNvPr>
          <p:cNvSpPr txBox="1"/>
          <p:nvPr/>
        </p:nvSpPr>
        <p:spPr>
          <a:xfrm>
            <a:off x="4309648" y="2640242"/>
            <a:ext cx="4216042" cy="498598"/>
          </a:xfrm>
          <a:prstGeom prst="rect">
            <a:avLst/>
          </a:prstGeom>
          <a:noFill/>
        </p:spPr>
        <p:txBody>
          <a:bodyPr wrap="square" lIns="0" tIns="0" rIns="0" bIns="0" rtlCol="0" anchor="ctr" anchorCtr="0">
            <a:spAutoFit/>
          </a:bodyPr>
          <a:lstStyle/>
          <a:p>
            <a:pPr algn="just">
              <a:lnSpc>
                <a:spcPct val="90000"/>
              </a:lnSpc>
              <a:spcBef>
                <a:spcPts val="600"/>
              </a:spcBef>
            </a:pPr>
            <a:r>
              <a:rPr lang="en-IN" sz="1200" b="0" i="0" dirty="0">
                <a:solidFill>
                  <a:srgbClr val="374151"/>
                </a:solidFill>
                <a:effectLst/>
                <a:latin typeface="Söhne"/>
              </a:rPr>
              <a:t>It provides insights into the borrower's debt-to-income ratio, which is an essential factor for lenders to determine a borrower's ability to repay loans and manage credit responsibly.</a:t>
            </a:r>
            <a:endParaRPr lang="en-US" sz="1200" dirty="0">
              <a:latin typeface="+mn-lt"/>
              <a:ea typeface="Roboto Regular" pitchFamily="2" charset="0"/>
            </a:endParaRPr>
          </a:p>
        </p:txBody>
      </p:sp>
      <p:sp>
        <p:nvSpPr>
          <p:cNvPr id="34" name="TextBox 33">
            <a:extLst>
              <a:ext uri="{FF2B5EF4-FFF2-40B4-BE49-F238E27FC236}">
                <a16:creationId xmlns:a16="http://schemas.microsoft.com/office/drawing/2014/main" id="{650D1847-5238-FACF-D416-CE670970D6F0}"/>
              </a:ext>
            </a:extLst>
          </p:cNvPr>
          <p:cNvSpPr txBox="1"/>
          <p:nvPr/>
        </p:nvSpPr>
        <p:spPr>
          <a:xfrm>
            <a:off x="4309648" y="3587772"/>
            <a:ext cx="4216042" cy="664797"/>
          </a:xfrm>
          <a:prstGeom prst="rect">
            <a:avLst/>
          </a:prstGeom>
          <a:noFill/>
        </p:spPr>
        <p:txBody>
          <a:bodyPr wrap="square" lIns="0" tIns="0" rIns="0" bIns="0" rtlCol="0" anchor="ctr" anchorCtr="0">
            <a:spAutoFit/>
          </a:bodyPr>
          <a:lstStyle/>
          <a:p>
            <a:pPr algn="just">
              <a:lnSpc>
                <a:spcPct val="90000"/>
              </a:lnSpc>
              <a:spcBef>
                <a:spcPts val="600"/>
              </a:spcBef>
            </a:pPr>
            <a:r>
              <a:rPr lang="en-IN" sz="1200" b="0" i="0" dirty="0">
                <a:solidFill>
                  <a:srgbClr val="374151"/>
                </a:solidFill>
                <a:effectLst/>
                <a:latin typeface="Söhne"/>
              </a:rPr>
              <a:t>The credit age provides insight into a borrower's credit history and how long they have been using credit. A longer credit age is generally seen as a positive factor because it demonstrates that the borrower has a more established credit history. </a:t>
            </a:r>
            <a:endParaRPr lang="en-US" sz="1200" dirty="0">
              <a:latin typeface="+mn-lt"/>
              <a:ea typeface="Roboto Regular" pitchFamily="2" charset="0"/>
            </a:endParaRPr>
          </a:p>
        </p:txBody>
      </p:sp>
    </p:spTree>
    <p:extLst>
      <p:ext uri="{BB962C8B-B14F-4D97-AF65-F5344CB8AC3E}">
        <p14:creationId xmlns:p14="http://schemas.microsoft.com/office/powerpoint/2010/main" val="2656875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CA29B-F8CD-20C0-68B6-AFFFB2EFD64D}"/>
              </a:ext>
            </a:extLst>
          </p:cNvPr>
          <p:cNvSpPr>
            <a:spLocks noGrp="1"/>
          </p:cNvSpPr>
          <p:nvPr>
            <p:ph idx="1"/>
          </p:nvPr>
        </p:nvSpPr>
        <p:spPr>
          <a:xfrm>
            <a:off x="602807" y="810556"/>
            <a:ext cx="8198293" cy="3077766"/>
          </a:xfrm>
        </p:spPr>
        <p:txBody>
          <a:bodyPr/>
          <a:lstStyle/>
          <a:p>
            <a:pPr marL="0" indent="0" algn="just">
              <a:buNone/>
            </a:pPr>
            <a:r>
              <a:rPr lang="en-IN" sz="1200" b="1" i="0" dirty="0">
                <a:solidFill>
                  <a:srgbClr val="374151"/>
                </a:solidFill>
                <a:effectLst/>
                <a:latin typeface="Söhne"/>
              </a:rPr>
              <a:t>Derived variables</a:t>
            </a:r>
            <a:r>
              <a:rPr lang="en-IN" sz="1200" b="0" i="0" dirty="0">
                <a:solidFill>
                  <a:srgbClr val="374151"/>
                </a:solidFill>
                <a:effectLst/>
                <a:latin typeface="Söhne"/>
              </a:rPr>
              <a:t>, also known as feature engineering or new feature creation, is a crucial step in preparing data for machine learning models. It involves creating new features from existing ones to improve the model's predictive power.</a:t>
            </a:r>
          </a:p>
          <a:p>
            <a:pPr marL="0" indent="0" algn="just">
              <a:buNone/>
            </a:pPr>
            <a:r>
              <a:rPr lang="en-IN" sz="1200" b="1" dirty="0">
                <a:solidFill>
                  <a:srgbClr val="374151"/>
                </a:solidFill>
                <a:latin typeface="Söhne"/>
                <a:cs typeface="Poppins-Light"/>
              </a:rPr>
              <a:t>4.   Delinquency per Account (Total)</a:t>
            </a:r>
          </a:p>
          <a:p>
            <a:pPr marL="0" indent="0" algn="just">
              <a:buNone/>
            </a:pPr>
            <a:endParaRPr lang="en-IN" sz="1200" b="1" dirty="0">
              <a:solidFill>
                <a:srgbClr val="374151"/>
              </a:solidFill>
              <a:latin typeface="Söhne"/>
              <a:cs typeface="Poppins-Light"/>
            </a:endParaRPr>
          </a:p>
          <a:p>
            <a:pPr marL="0" indent="0" algn="just">
              <a:buNone/>
            </a:pPr>
            <a:endParaRPr lang="en-IN" sz="1200" b="1" dirty="0">
              <a:solidFill>
                <a:srgbClr val="374151"/>
              </a:solidFill>
              <a:latin typeface="Söhne"/>
              <a:cs typeface="Poppins-Light"/>
            </a:endParaRPr>
          </a:p>
          <a:p>
            <a:pPr marL="0" indent="0" algn="just">
              <a:buNone/>
            </a:pPr>
            <a:r>
              <a:rPr lang="en-US" sz="1200" b="1" dirty="0">
                <a:latin typeface="+mn-lt"/>
                <a:cs typeface="Poppins-Light"/>
              </a:rPr>
              <a:t>5.   Delinquency per Account (Open)</a:t>
            </a:r>
          </a:p>
          <a:p>
            <a:pPr marL="0" indent="0" algn="just">
              <a:buNone/>
            </a:pPr>
            <a:endParaRPr lang="en-US" sz="1200" b="1" dirty="0">
              <a:latin typeface="+mn-lt"/>
              <a:cs typeface="Poppins-Light"/>
            </a:endParaRPr>
          </a:p>
          <a:p>
            <a:pPr marL="0" indent="0" algn="just">
              <a:buNone/>
            </a:pPr>
            <a:endParaRPr lang="en-US" sz="1200" b="1" dirty="0">
              <a:latin typeface="+mn-lt"/>
              <a:cs typeface="Poppins-Light"/>
            </a:endParaRPr>
          </a:p>
          <a:p>
            <a:pPr marL="0" indent="0" algn="just">
              <a:buNone/>
            </a:pPr>
            <a:r>
              <a:rPr lang="en-IN" sz="1200" b="1" dirty="0">
                <a:solidFill>
                  <a:srgbClr val="374151"/>
                </a:solidFill>
                <a:latin typeface="Söhne"/>
                <a:cs typeface="Poppins-Light"/>
              </a:rPr>
              <a:t>6.   </a:t>
            </a:r>
            <a:r>
              <a:rPr lang="en-US" sz="1200" b="1" dirty="0">
                <a:solidFill>
                  <a:srgbClr val="374151"/>
                </a:solidFill>
                <a:latin typeface="Söhne"/>
                <a:cs typeface="Poppins-Light"/>
              </a:rPr>
              <a:t>Open to Total Accounts</a:t>
            </a:r>
            <a:endParaRPr lang="en-US" sz="1200" b="1" dirty="0">
              <a:latin typeface="+mn-lt"/>
              <a:cs typeface="Poppins-Light"/>
            </a:endParaRPr>
          </a:p>
          <a:p>
            <a:pPr marL="228600" indent="-228600" algn="just">
              <a:buAutoNum type="arabicPeriod" startAt="2"/>
            </a:pPr>
            <a:endParaRPr lang="en-US" sz="1200" b="1" dirty="0">
              <a:latin typeface="+mn-lt"/>
              <a:cs typeface="Poppins-Light"/>
            </a:endParaRPr>
          </a:p>
        </p:txBody>
      </p:sp>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Data Preprocessing</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07A6798-FB43-E5C1-02BD-505E1689F0E7}"/>
                  </a:ext>
                </a:extLst>
              </p:cNvPr>
              <p:cNvSpPr txBox="1"/>
              <p:nvPr/>
            </p:nvSpPr>
            <p:spPr>
              <a:xfrm>
                <a:off x="1136469" y="1771149"/>
                <a:ext cx="2422202" cy="315599"/>
              </a:xfrm>
              <a:prstGeom prst="rect">
                <a:avLst/>
              </a:prstGeom>
              <a:noFill/>
            </p:spPr>
            <p:txBody>
              <a:bodyPr wrap="none" lIns="0" tIns="0" rIns="0" bIns="0" rtlCol="0" anchor="ctr" anchorCtr="0">
                <a:spAutoFit/>
              </a:bodyPr>
              <a:lstStyle/>
              <a:p>
                <a:pPr>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𝑑𝑒𝑙𝑖𝑛𝑞</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𝑟𝑎𝑡𝑒</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𝑡𝑜</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𝑡𝑜𝑡𝑎𝑙</m:t>
                      </m:r>
                      <m:r>
                        <m:rPr>
                          <m:nor/>
                        </m:rPr>
                        <a:rPr lang="en-US" sz="1200" b="0" i="0" smtClean="0">
                          <a:latin typeface="Cambria Math" panose="02040503050406030204" pitchFamily="18" charset="0"/>
                          <a:ea typeface="Roboto Regular" pitchFamily="2" charset="0"/>
                        </a:rPr>
                        <m:t> =</m:t>
                      </m:r>
                      <m:f>
                        <m:fPr>
                          <m:ctrlPr>
                            <a:rPr lang="en-US" sz="1200" i="1">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𝑑𝑒𝑙𝑖𝑛𝑞</m:t>
                          </m:r>
                          <m:r>
                            <a:rPr lang="en-US" sz="1200" b="0" i="1" smtClean="0">
                              <a:latin typeface="Cambria Math" panose="02040503050406030204" pitchFamily="18" charset="0"/>
                              <a:ea typeface="Roboto Regular" pitchFamily="2" charset="0"/>
                            </a:rPr>
                            <m:t>_2</m:t>
                          </m:r>
                          <m:r>
                            <a:rPr lang="en-US" sz="1200" b="0" i="1" smtClean="0">
                              <a:latin typeface="Cambria Math" panose="02040503050406030204" pitchFamily="18" charset="0"/>
                              <a:ea typeface="Roboto Regular" pitchFamily="2" charset="0"/>
                            </a:rPr>
                            <m:t>𝑦𝑟𝑠</m:t>
                          </m:r>
                        </m:num>
                        <m:den>
                          <m:r>
                            <a:rPr lang="en-US" sz="1200" b="0" i="1" smtClean="0">
                              <a:latin typeface="Cambria Math" panose="02040503050406030204" pitchFamily="18" charset="0"/>
                              <a:ea typeface="Roboto Regular" pitchFamily="2" charset="0"/>
                            </a:rPr>
                            <m:t>𝑡𝑜𝑡𝑎𝑙</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𝑎𝑐𝑐</m:t>
                          </m:r>
                        </m:den>
                      </m:f>
                    </m:oMath>
                  </m:oMathPara>
                </a14:m>
                <a:endParaRPr lang="en-US" sz="1200" dirty="0">
                  <a:latin typeface="+mn-lt"/>
                  <a:ea typeface="Roboto Regular" pitchFamily="2" charset="0"/>
                </a:endParaRPr>
              </a:p>
            </p:txBody>
          </p:sp>
        </mc:Choice>
        <mc:Fallback>
          <p:sp>
            <p:nvSpPr>
              <p:cNvPr id="22" name="TextBox 21">
                <a:extLst>
                  <a:ext uri="{FF2B5EF4-FFF2-40B4-BE49-F238E27FC236}">
                    <a16:creationId xmlns:a16="http://schemas.microsoft.com/office/drawing/2014/main" id="{907A6798-FB43-E5C1-02BD-505E1689F0E7}"/>
                  </a:ext>
                </a:extLst>
              </p:cNvPr>
              <p:cNvSpPr txBox="1">
                <a:spLocks noRot="1" noChangeAspect="1" noMove="1" noResize="1" noEditPoints="1" noAdjustHandles="1" noChangeArrowheads="1" noChangeShapeType="1" noTextEdit="1"/>
              </p:cNvSpPr>
              <p:nvPr/>
            </p:nvSpPr>
            <p:spPr>
              <a:xfrm>
                <a:off x="1136469" y="1771149"/>
                <a:ext cx="2422202" cy="315599"/>
              </a:xfrm>
              <a:prstGeom prst="rect">
                <a:avLst/>
              </a:prstGeom>
              <a:blipFill>
                <a:blip r:embed="rId2"/>
                <a:stretch>
                  <a:fillRect l="-2083" t="-11538" r="-1563"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126C9CC-58EC-D468-ED5F-A95FD19570A3}"/>
                  </a:ext>
                </a:extLst>
              </p:cNvPr>
              <p:cNvSpPr txBox="1"/>
              <p:nvPr/>
            </p:nvSpPr>
            <p:spPr>
              <a:xfrm>
                <a:off x="1136469" y="2717764"/>
                <a:ext cx="2385332" cy="343556"/>
              </a:xfrm>
              <a:prstGeom prst="rect">
                <a:avLst/>
              </a:prstGeom>
              <a:noFill/>
            </p:spPr>
            <p:txBody>
              <a:bodyPr wrap="none" lIns="0" tIns="0" rIns="0" bIns="0" rtlCol="0" anchor="ctr" anchorCtr="0">
                <a:spAutoFit/>
              </a:bodyPr>
              <a:lstStyle/>
              <a:p>
                <a:pPr>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𝑑𝑒𝑙𝑖𝑛𝑞</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𝑟𝑎𝑡𝑒</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𝑡𝑜</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𝑜𝑝𝑒𝑛</m:t>
                      </m:r>
                      <m:r>
                        <m:rPr>
                          <m:nor/>
                        </m:rPr>
                        <a:rPr lang="en-US" sz="1200" b="0" i="0" smtClean="0">
                          <a:latin typeface="Cambria Math" panose="02040503050406030204" pitchFamily="18" charset="0"/>
                          <a:ea typeface="Roboto Regular" pitchFamily="2" charset="0"/>
                        </a:rPr>
                        <m:t>=</m:t>
                      </m:r>
                      <m:f>
                        <m:fPr>
                          <m:ctrlPr>
                            <a:rPr lang="en-US" sz="1200" i="1">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𝑑𝑒𝑙𝑖𝑛𝑞</m:t>
                          </m:r>
                          <m:r>
                            <a:rPr lang="en-US" sz="1200" b="0" i="1" smtClean="0">
                              <a:latin typeface="Cambria Math" panose="02040503050406030204" pitchFamily="18" charset="0"/>
                              <a:ea typeface="Roboto Regular" pitchFamily="2" charset="0"/>
                            </a:rPr>
                            <m:t>_2</m:t>
                          </m:r>
                          <m:r>
                            <a:rPr lang="en-US" sz="1200" b="0" i="1" smtClean="0">
                              <a:latin typeface="Cambria Math" panose="02040503050406030204" pitchFamily="18" charset="0"/>
                              <a:ea typeface="Roboto Regular" pitchFamily="2" charset="0"/>
                            </a:rPr>
                            <m:t>𝑦𝑟𝑠</m:t>
                          </m:r>
                        </m:num>
                        <m:den>
                          <m:r>
                            <a:rPr lang="en-US" sz="1200" b="0" i="1" smtClean="0">
                              <a:latin typeface="Cambria Math" panose="02040503050406030204" pitchFamily="18" charset="0"/>
                              <a:ea typeface="Roboto Regular" pitchFamily="2" charset="0"/>
                            </a:rPr>
                            <m:t>𝑜𝑝𝑒𝑛</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𝑎𝑐𝑐</m:t>
                          </m:r>
                        </m:den>
                      </m:f>
                    </m:oMath>
                  </m:oMathPara>
                </a14:m>
                <a:endParaRPr lang="en-US" sz="1200" dirty="0">
                  <a:latin typeface="+mn-lt"/>
                  <a:ea typeface="Roboto Regular" pitchFamily="2" charset="0"/>
                </a:endParaRPr>
              </a:p>
            </p:txBody>
          </p:sp>
        </mc:Choice>
        <mc:Fallback>
          <p:sp>
            <p:nvSpPr>
              <p:cNvPr id="26" name="TextBox 25">
                <a:extLst>
                  <a:ext uri="{FF2B5EF4-FFF2-40B4-BE49-F238E27FC236}">
                    <a16:creationId xmlns:a16="http://schemas.microsoft.com/office/drawing/2014/main" id="{B126C9CC-58EC-D468-ED5F-A95FD19570A3}"/>
                  </a:ext>
                </a:extLst>
              </p:cNvPr>
              <p:cNvSpPr txBox="1">
                <a:spLocks noRot="1" noChangeAspect="1" noMove="1" noResize="1" noEditPoints="1" noAdjustHandles="1" noChangeArrowheads="1" noChangeShapeType="1" noTextEdit="1"/>
              </p:cNvSpPr>
              <p:nvPr/>
            </p:nvSpPr>
            <p:spPr>
              <a:xfrm>
                <a:off x="1136469" y="2717764"/>
                <a:ext cx="2385332" cy="343556"/>
              </a:xfrm>
              <a:prstGeom prst="rect">
                <a:avLst/>
              </a:prstGeom>
              <a:blipFill>
                <a:blip r:embed="rId3"/>
                <a:stretch>
                  <a:fillRect l="-2116" t="-11111" r="-1587" b="-185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4F3F44DC-E24B-FF4A-907F-0D152509479A}"/>
                  </a:ext>
                </a:extLst>
              </p:cNvPr>
              <p:cNvSpPr txBox="1"/>
              <p:nvPr/>
            </p:nvSpPr>
            <p:spPr>
              <a:xfrm>
                <a:off x="1136468" y="3815448"/>
                <a:ext cx="1802481" cy="283539"/>
              </a:xfrm>
              <a:prstGeom prst="rect">
                <a:avLst/>
              </a:prstGeom>
              <a:noFill/>
            </p:spPr>
            <p:txBody>
              <a:bodyPr wrap="none" lIns="0" tIns="0" rIns="0" bIns="0" rtlCol="0" anchor="ctr" anchorCtr="0">
                <a:spAutoFit/>
              </a:bodyPr>
              <a:lstStyle/>
              <a:p>
                <a:pPr>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𝑜𝑝𝑒𝑛</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𝑡𝑜</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𝑡𝑜𝑡𝑎𝑙</m:t>
                      </m:r>
                      <m:r>
                        <m:rPr>
                          <m:nor/>
                        </m:rPr>
                        <a:rPr lang="en-US" sz="1200" b="0" i="0" smtClean="0">
                          <a:latin typeface="Cambria Math" panose="02040503050406030204" pitchFamily="18" charset="0"/>
                          <a:ea typeface="Roboto Regular" pitchFamily="2" charset="0"/>
                        </a:rPr>
                        <m:t> = </m:t>
                      </m:r>
                      <m:f>
                        <m:fPr>
                          <m:ctrlPr>
                            <a:rPr lang="en-US" sz="1200" b="0" i="1" smtClean="0">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𝑜𝑝𝑒𝑛</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𝑎𝑐𝑐</m:t>
                          </m:r>
                        </m:num>
                        <m:den>
                          <m:r>
                            <a:rPr lang="en-US" sz="1200" b="0" i="1" smtClean="0">
                              <a:latin typeface="Cambria Math" panose="02040503050406030204" pitchFamily="18" charset="0"/>
                              <a:ea typeface="Roboto Regular" pitchFamily="2" charset="0"/>
                            </a:rPr>
                            <m:t>𝑡𝑜𝑡𝑎𝑙</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𝑎𝑐𝑐</m:t>
                          </m:r>
                        </m:den>
                      </m:f>
                    </m:oMath>
                  </m:oMathPara>
                </a14:m>
                <a:endParaRPr lang="en-US" sz="1200" dirty="0">
                  <a:latin typeface="+mn-lt"/>
                  <a:ea typeface="Roboto Regular" pitchFamily="2" charset="0"/>
                </a:endParaRPr>
              </a:p>
            </p:txBody>
          </p:sp>
        </mc:Choice>
        <mc:Fallback>
          <p:sp>
            <p:nvSpPr>
              <p:cNvPr id="28" name="TextBox 27">
                <a:extLst>
                  <a:ext uri="{FF2B5EF4-FFF2-40B4-BE49-F238E27FC236}">
                    <a16:creationId xmlns:a16="http://schemas.microsoft.com/office/drawing/2014/main" id="{4F3F44DC-E24B-FF4A-907F-0D152509479A}"/>
                  </a:ext>
                </a:extLst>
              </p:cNvPr>
              <p:cNvSpPr txBox="1">
                <a:spLocks noRot="1" noChangeAspect="1" noMove="1" noResize="1" noEditPoints="1" noAdjustHandles="1" noChangeArrowheads="1" noChangeShapeType="1" noTextEdit="1"/>
              </p:cNvSpPr>
              <p:nvPr/>
            </p:nvSpPr>
            <p:spPr>
              <a:xfrm>
                <a:off x="1136468" y="3815448"/>
                <a:ext cx="1802481" cy="283539"/>
              </a:xfrm>
              <a:prstGeom prst="rect">
                <a:avLst/>
              </a:prstGeom>
              <a:blipFill>
                <a:blip r:embed="rId4"/>
                <a:stretch>
                  <a:fillRect l="-2098" t="-8696" r="-699" b="-2173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5D0EECE2-E136-686C-A0CC-FDD8D4887858}"/>
              </a:ext>
            </a:extLst>
          </p:cNvPr>
          <p:cNvSpPr txBox="1"/>
          <p:nvPr/>
        </p:nvSpPr>
        <p:spPr>
          <a:xfrm>
            <a:off x="4309647" y="1826997"/>
            <a:ext cx="4231545" cy="1163395"/>
          </a:xfrm>
          <a:prstGeom prst="rect">
            <a:avLst/>
          </a:prstGeom>
          <a:noFill/>
        </p:spPr>
        <p:txBody>
          <a:bodyPr wrap="square" lIns="0" tIns="0" rIns="0" bIns="0" rtlCol="0" anchor="ctr" anchorCtr="0">
            <a:spAutoFit/>
          </a:bodyPr>
          <a:lstStyle/>
          <a:p>
            <a:pPr algn="just">
              <a:lnSpc>
                <a:spcPct val="90000"/>
              </a:lnSpc>
              <a:spcBef>
                <a:spcPts val="600"/>
              </a:spcBef>
            </a:pPr>
            <a:r>
              <a:rPr lang="en-IN" sz="1200" dirty="0">
                <a:solidFill>
                  <a:srgbClr val="374151"/>
                </a:solidFill>
                <a:latin typeface="Söhne"/>
              </a:rPr>
              <a:t>T</a:t>
            </a:r>
            <a:r>
              <a:rPr lang="en-IN" sz="1200" b="0" i="0" dirty="0">
                <a:solidFill>
                  <a:srgbClr val="374151"/>
                </a:solidFill>
                <a:effectLst/>
                <a:latin typeface="Söhne"/>
              </a:rPr>
              <a:t>his feature provides valuable information about the borrower's recent payment </a:t>
            </a:r>
            <a:r>
              <a:rPr lang="en-IN" sz="1200" b="0" i="0" dirty="0" err="1">
                <a:solidFill>
                  <a:srgbClr val="374151"/>
                </a:solidFill>
                <a:effectLst/>
                <a:latin typeface="Söhne"/>
              </a:rPr>
              <a:t>behavior</a:t>
            </a:r>
            <a:r>
              <a:rPr lang="en-IN" sz="1200" b="0" i="0" dirty="0">
                <a:solidFill>
                  <a:srgbClr val="374151"/>
                </a:solidFill>
                <a:effectLst/>
                <a:latin typeface="Söhne"/>
              </a:rPr>
              <a:t> and their ability to meet their credit obligations on time. A higher value suggests that a significant percentage of the borrower's accounts have experienced delinquency in the past two years. This could indicate financial stress, a higher risk of default, and a potentially lower creditworthiness.</a:t>
            </a:r>
            <a:endParaRPr lang="en-US" sz="1200" dirty="0">
              <a:latin typeface="+mn-lt"/>
              <a:ea typeface="Roboto Regular" pitchFamily="2" charset="0"/>
            </a:endParaRPr>
          </a:p>
        </p:txBody>
      </p:sp>
      <p:sp>
        <p:nvSpPr>
          <p:cNvPr id="34" name="TextBox 33">
            <a:extLst>
              <a:ext uri="{FF2B5EF4-FFF2-40B4-BE49-F238E27FC236}">
                <a16:creationId xmlns:a16="http://schemas.microsoft.com/office/drawing/2014/main" id="{650D1847-5238-FACF-D416-CE670970D6F0}"/>
              </a:ext>
            </a:extLst>
          </p:cNvPr>
          <p:cNvSpPr txBox="1"/>
          <p:nvPr/>
        </p:nvSpPr>
        <p:spPr>
          <a:xfrm>
            <a:off x="4294145" y="3587772"/>
            <a:ext cx="4231545" cy="664797"/>
          </a:xfrm>
          <a:prstGeom prst="rect">
            <a:avLst/>
          </a:prstGeom>
          <a:noFill/>
        </p:spPr>
        <p:txBody>
          <a:bodyPr wrap="square" lIns="0" tIns="0" rIns="0" bIns="0" rtlCol="0" anchor="ctr" anchorCtr="0">
            <a:spAutoFit/>
          </a:bodyPr>
          <a:lstStyle/>
          <a:p>
            <a:pPr algn="just">
              <a:lnSpc>
                <a:spcPct val="90000"/>
              </a:lnSpc>
              <a:spcBef>
                <a:spcPts val="600"/>
              </a:spcBef>
            </a:pPr>
            <a:r>
              <a:rPr lang="en-IN" sz="1200" dirty="0">
                <a:solidFill>
                  <a:srgbClr val="374151"/>
                </a:solidFill>
                <a:latin typeface="Söhne"/>
              </a:rPr>
              <a:t>This</a:t>
            </a:r>
            <a:r>
              <a:rPr lang="en-IN" sz="1200" b="0" i="0" dirty="0">
                <a:solidFill>
                  <a:srgbClr val="374151"/>
                </a:solidFill>
                <a:effectLst/>
                <a:latin typeface="Söhne"/>
              </a:rPr>
              <a:t> provides insights into how a person manages their credit and can be indicative of their creditworthiness. The ratio helps lenders and credit scoring models assess the individual's financial health and risk level.</a:t>
            </a:r>
            <a:endParaRPr lang="en-US" sz="1200" dirty="0">
              <a:latin typeface="+mn-lt"/>
              <a:ea typeface="Roboto Regular" pitchFamily="2" charset="0"/>
            </a:endParaRPr>
          </a:p>
        </p:txBody>
      </p:sp>
    </p:spTree>
    <p:extLst>
      <p:ext uri="{BB962C8B-B14F-4D97-AF65-F5344CB8AC3E}">
        <p14:creationId xmlns:p14="http://schemas.microsoft.com/office/powerpoint/2010/main" val="3568605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CA29B-F8CD-20C0-68B6-AFFFB2EFD64D}"/>
              </a:ext>
            </a:extLst>
          </p:cNvPr>
          <p:cNvSpPr>
            <a:spLocks noGrp="1"/>
          </p:cNvSpPr>
          <p:nvPr>
            <p:ph idx="1"/>
          </p:nvPr>
        </p:nvSpPr>
        <p:spPr>
          <a:xfrm>
            <a:off x="602807" y="810556"/>
            <a:ext cx="8198293" cy="2739211"/>
          </a:xfrm>
        </p:spPr>
        <p:txBody>
          <a:bodyPr/>
          <a:lstStyle/>
          <a:p>
            <a:pPr marL="0" indent="0" algn="just">
              <a:buNone/>
            </a:pPr>
            <a:r>
              <a:rPr lang="en-IN" sz="1200" b="1" i="0" dirty="0">
                <a:solidFill>
                  <a:srgbClr val="374151"/>
                </a:solidFill>
                <a:effectLst/>
                <a:latin typeface="Söhne"/>
              </a:rPr>
              <a:t>Derived variables</a:t>
            </a:r>
            <a:r>
              <a:rPr lang="en-IN" sz="1200" b="0" i="0" dirty="0">
                <a:solidFill>
                  <a:srgbClr val="374151"/>
                </a:solidFill>
                <a:effectLst/>
                <a:latin typeface="Söhne"/>
              </a:rPr>
              <a:t>, also known as feature engineering or new feature creation, is a crucial step in preparing data for machine learning models. It involves creating new features from existing ones to improve the model's predictive power.</a:t>
            </a:r>
          </a:p>
          <a:p>
            <a:pPr marL="0" indent="0" algn="just">
              <a:buNone/>
            </a:pPr>
            <a:r>
              <a:rPr lang="en-IN" sz="1200" b="1" dirty="0">
                <a:solidFill>
                  <a:srgbClr val="374151"/>
                </a:solidFill>
                <a:latin typeface="Söhne"/>
                <a:cs typeface="Poppins-Light"/>
              </a:rPr>
              <a:t>7.   Inquiries per Account (Total)</a:t>
            </a:r>
          </a:p>
          <a:p>
            <a:pPr marL="0" indent="0" algn="just">
              <a:buNone/>
            </a:pPr>
            <a:endParaRPr lang="en-IN" sz="1200" b="1" dirty="0">
              <a:solidFill>
                <a:srgbClr val="374151"/>
              </a:solidFill>
              <a:latin typeface="Söhne"/>
              <a:cs typeface="Poppins-Light"/>
            </a:endParaRPr>
          </a:p>
          <a:p>
            <a:pPr marL="0" indent="0" algn="just">
              <a:buNone/>
            </a:pPr>
            <a:endParaRPr lang="en-IN" sz="1200" b="1" dirty="0">
              <a:solidFill>
                <a:srgbClr val="374151"/>
              </a:solidFill>
              <a:latin typeface="Söhne"/>
              <a:cs typeface="Poppins-Light"/>
            </a:endParaRPr>
          </a:p>
          <a:p>
            <a:pPr marL="0" indent="0" algn="just">
              <a:buNone/>
            </a:pPr>
            <a:r>
              <a:rPr lang="en-US" sz="1200" b="1" dirty="0">
                <a:latin typeface="+mn-lt"/>
                <a:cs typeface="Poppins-Light"/>
              </a:rPr>
              <a:t>8.   Inquiries per Account (Open)</a:t>
            </a:r>
          </a:p>
          <a:p>
            <a:pPr marL="0" indent="0" algn="just">
              <a:buNone/>
            </a:pPr>
            <a:endParaRPr lang="en-US" sz="1200" b="1" dirty="0">
              <a:latin typeface="+mn-lt"/>
              <a:cs typeface="Poppins-Light"/>
            </a:endParaRPr>
          </a:p>
          <a:p>
            <a:pPr marL="0" indent="0" algn="just">
              <a:buNone/>
            </a:pPr>
            <a:endParaRPr lang="en-US" sz="1200" b="1" dirty="0">
              <a:latin typeface="+mn-lt"/>
              <a:cs typeface="Poppins-Light"/>
            </a:endParaRPr>
          </a:p>
          <a:p>
            <a:pPr marL="228600" indent="-228600" algn="just">
              <a:buAutoNum type="arabicPeriod" startAt="2"/>
            </a:pPr>
            <a:endParaRPr lang="en-US" sz="1200" b="1" dirty="0">
              <a:latin typeface="+mn-lt"/>
              <a:cs typeface="Poppins-Light"/>
            </a:endParaRPr>
          </a:p>
        </p:txBody>
      </p:sp>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Data Preprocessing</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07A6798-FB43-E5C1-02BD-505E1689F0E7}"/>
                  </a:ext>
                </a:extLst>
              </p:cNvPr>
              <p:cNvSpPr txBox="1"/>
              <p:nvPr/>
            </p:nvSpPr>
            <p:spPr>
              <a:xfrm>
                <a:off x="1136469" y="1771149"/>
                <a:ext cx="2432397" cy="315599"/>
              </a:xfrm>
              <a:prstGeom prst="rect">
                <a:avLst/>
              </a:prstGeom>
              <a:noFill/>
            </p:spPr>
            <p:txBody>
              <a:bodyPr wrap="none" lIns="0" tIns="0" rIns="0" bIns="0" rtlCol="0" anchor="ctr" anchorCtr="0">
                <a:spAutoFit/>
              </a:bodyPr>
              <a:lstStyle/>
              <a:p>
                <a:pPr>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𝑖𝑛𝑞</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𝑟𝑎𝑡𝑒</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𝑡𝑜</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𝑡𝑜𝑡𝑎𝑙</m:t>
                      </m:r>
                      <m:r>
                        <m:rPr>
                          <m:nor/>
                        </m:rPr>
                        <a:rPr lang="en-US" sz="1200" b="0" i="0" smtClean="0">
                          <a:latin typeface="Cambria Math" panose="02040503050406030204" pitchFamily="18" charset="0"/>
                          <a:ea typeface="Roboto Regular" pitchFamily="2" charset="0"/>
                        </a:rPr>
                        <m:t> =</m:t>
                      </m:r>
                      <m:f>
                        <m:fPr>
                          <m:ctrlPr>
                            <a:rPr lang="en-US" sz="1200" i="1">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𝑖𝑛𝑞</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𝑙𝑎𝑠𝑡</m:t>
                          </m:r>
                          <m:r>
                            <a:rPr lang="en-US" sz="1200" b="0" i="1" smtClean="0">
                              <a:latin typeface="Cambria Math" panose="02040503050406030204" pitchFamily="18" charset="0"/>
                              <a:ea typeface="Roboto Regular" pitchFamily="2" charset="0"/>
                            </a:rPr>
                            <m:t>_6</m:t>
                          </m:r>
                          <m:r>
                            <a:rPr lang="en-US" sz="1200" b="0" i="1" smtClean="0">
                              <a:latin typeface="Cambria Math" panose="02040503050406030204" pitchFamily="18" charset="0"/>
                              <a:ea typeface="Roboto Regular" pitchFamily="2" charset="0"/>
                            </a:rPr>
                            <m:t>𝑚𝑡h𝑠</m:t>
                          </m:r>
                        </m:num>
                        <m:den>
                          <m:r>
                            <a:rPr lang="en-US" sz="1200" b="0" i="1" smtClean="0">
                              <a:latin typeface="Cambria Math" panose="02040503050406030204" pitchFamily="18" charset="0"/>
                              <a:ea typeface="Roboto Regular" pitchFamily="2" charset="0"/>
                            </a:rPr>
                            <m:t>𝑡𝑜𝑡𝑎𝑙</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𝑎𝑐𝑐</m:t>
                          </m:r>
                        </m:den>
                      </m:f>
                    </m:oMath>
                  </m:oMathPara>
                </a14:m>
                <a:endParaRPr lang="en-US" sz="1200" dirty="0">
                  <a:latin typeface="+mn-lt"/>
                  <a:ea typeface="Roboto Regular" pitchFamily="2" charset="0"/>
                </a:endParaRPr>
              </a:p>
            </p:txBody>
          </p:sp>
        </mc:Choice>
        <mc:Fallback>
          <p:sp>
            <p:nvSpPr>
              <p:cNvPr id="22" name="TextBox 21">
                <a:extLst>
                  <a:ext uri="{FF2B5EF4-FFF2-40B4-BE49-F238E27FC236}">
                    <a16:creationId xmlns:a16="http://schemas.microsoft.com/office/drawing/2014/main" id="{907A6798-FB43-E5C1-02BD-505E1689F0E7}"/>
                  </a:ext>
                </a:extLst>
              </p:cNvPr>
              <p:cNvSpPr txBox="1">
                <a:spLocks noRot="1" noChangeAspect="1" noMove="1" noResize="1" noEditPoints="1" noAdjustHandles="1" noChangeArrowheads="1" noChangeShapeType="1" noTextEdit="1"/>
              </p:cNvSpPr>
              <p:nvPr/>
            </p:nvSpPr>
            <p:spPr>
              <a:xfrm>
                <a:off x="1136469" y="1771149"/>
                <a:ext cx="2432397" cy="315599"/>
              </a:xfrm>
              <a:prstGeom prst="rect">
                <a:avLst/>
              </a:prstGeom>
              <a:blipFill>
                <a:blip r:embed="rId2"/>
                <a:stretch>
                  <a:fillRect l="-2083" t="-11538" r="-1042"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126C9CC-58EC-D468-ED5F-A95FD19570A3}"/>
                  </a:ext>
                </a:extLst>
              </p:cNvPr>
              <p:cNvSpPr txBox="1"/>
              <p:nvPr/>
            </p:nvSpPr>
            <p:spPr>
              <a:xfrm>
                <a:off x="1136469" y="2717764"/>
                <a:ext cx="2395528" cy="343556"/>
              </a:xfrm>
              <a:prstGeom prst="rect">
                <a:avLst/>
              </a:prstGeom>
              <a:noFill/>
            </p:spPr>
            <p:txBody>
              <a:bodyPr wrap="none" lIns="0" tIns="0" rIns="0" bIns="0" rtlCol="0" anchor="ctr" anchorCtr="0">
                <a:spAutoFit/>
              </a:bodyPr>
              <a:lstStyle/>
              <a:p>
                <a:pPr>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𝑖𝑛𝑞</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𝑟𝑎𝑡𝑒</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𝑡𝑜</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𝑜𝑝𝑒𝑛</m:t>
                      </m:r>
                      <m:r>
                        <m:rPr>
                          <m:nor/>
                        </m:rPr>
                        <a:rPr lang="en-US" sz="1200" b="0" i="0" smtClean="0">
                          <a:latin typeface="Cambria Math" panose="02040503050406030204" pitchFamily="18" charset="0"/>
                          <a:ea typeface="Roboto Regular" pitchFamily="2" charset="0"/>
                        </a:rPr>
                        <m:t>=</m:t>
                      </m:r>
                      <m:f>
                        <m:fPr>
                          <m:ctrlPr>
                            <a:rPr lang="en-US" sz="1200" i="1">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𝑖𝑛𝑞</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𝑙𝑎𝑠𝑡</m:t>
                          </m:r>
                          <m:r>
                            <a:rPr lang="en-US" sz="1200" b="0" i="1" smtClean="0">
                              <a:latin typeface="Cambria Math" panose="02040503050406030204" pitchFamily="18" charset="0"/>
                              <a:ea typeface="Roboto Regular" pitchFamily="2" charset="0"/>
                            </a:rPr>
                            <m:t>_6</m:t>
                          </m:r>
                          <m:r>
                            <a:rPr lang="en-US" sz="1200" b="0" i="1" smtClean="0">
                              <a:latin typeface="Cambria Math" panose="02040503050406030204" pitchFamily="18" charset="0"/>
                              <a:ea typeface="Roboto Regular" pitchFamily="2" charset="0"/>
                            </a:rPr>
                            <m:t>𝑚𝑡h𝑠</m:t>
                          </m:r>
                        </m:num>
                        <m:den>
                          <m:r>
                            <a:rPr lang="en-US" sz="1200" b="0" i="1" smtClean="0">
                              <a:latin typeface="Cambria Math" panose="02040503050406030204" pitchFamily="18" charset="0"/>
                              <a:ea typeface="Roboto Regular" pitchFamily="2" charset="0"/>
                            </a:rPr>
                            <m:t>𝑜𝑝𝑒𝑛</m:t>
                          </m:r>
                          <m:r>
                            <a:rPr lang="en-US" sz="1200" b="0" i="1" smtClean="0">
                              <a:latin typeface="Cambria Math" panose="02040503050406030204" pitchFamily="18" charset="0"/>
                              <a:ea typeface="Roboto Regular" pitchFamily="2" charset="0"/>
                            </a:rPr>
                            <m:t>_</m:t>
                          </m:r>
                          <m:r>
                            <a:rPr lang="en-US" sz="1200" b="0" i="1" smtClean="0">
                              <a:latin typeface="Cambria Math" panose="02040503050406030204" pitchFamily="18" charset="0"/>
                              <a:ea typeface="Roboto Regular" pitchFamily="2" charset="0"/>
                            </a:rPr>
                            <m:t>𝑎𝑐𝑐</m:t>
                          </m:r>
                        </m:den>
                      </m:f>
                    </m:oMath>
                  </m:oMathPara>
                </a14:m>
                <a:endParaRPr lang="en-US" sz="1200" dirty="0">
                  <a:latin typeface="+mn-lt"/>
                  <a:ea typeface="Roboto Regular" pitchFamily="2" charset="0"/>
                </a:endParaRPr>
              </a:p>
            </p:txBody>
          </p:sp>
        </mc:Choice>
        <mc:Fallback>
          <p:sp>
            <p:nvSpPr>
              <p:cNvPr id="26" name="TextBox 25">
                <a:extLst>
                  <a:ext uri="{FF2B5EF4-FFF2-40B4-BE49-F238E27FC236}">
                    <a16:creationId xmlns:a16="http://schemas.microsoft.com/office/drawing/2014/main" id="{B126C9CC-58EC-D468-ED5F-A95FD19570A3}"/>
                  </a:ext>
                </a:extLst>
              </p:cNvPr>
              <p:cNvSpPr txBox="1">
                <a:spLocks noRot="1" noChangeAspect="1" noMove="1" noResize="1" noEditPoints="1" noAdjustHandles="1" noChangeArrowheads="1" noChangeShapeType="1" noTextEdit="1"/>
              </p:cNvSpPr>
              <p:nvPr/>
            </p:nvSpPr>
            <p:spPr>
              <a:xfrm>
                <a:off x="1136469" y="2717764"/>
                <a:ext cx="2395528" cy="343556"/>
              </a:xfrm>
              <a:prstGeom prst="rect">
                <a:avLst/>
              </a:prstGeom>
              <a:blipFill>
                <a:blip r:embed="rId3"/>
                <a:stretch>
                  <a:fillRect l="-2116" t="-11111" r="-1058" b="-1851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5D0EECE2-E136-686C-A0CC-FDD8D4887858}"/>
              </a:ext>
            </a:extLst>
          </p:cNvPr>
          <p:cNvSpPr txBox="1"/>
          <p:nvPr/>
        </p:nvSpPr>
        <p:spPr>
          <a:xfrm>
            <a:off x="4309647" y="1705425"/>
            <a:ext cx="4231545" cy="1406539"/>
          </a:xfrm>
          <a:prstGeom prst="rect">
            <a:avLst/>
          </a:prstGeom>
          <a:noFill/>
        </p:spPr>
        <p:txBody>
          <a:bodyPr wrap="square" lIns="0" tIns="0" rIns="0" bIns="0" rtlCol="0" anchor="ctr" anchorCtr="0">
            <a:spAutoFit/>
          </a:bodyPr>
          <a:lstStyle/>
          <a:p>
            <a:pPr algn="just">
              <a:lnSpc>
                <a:spcPct val="90000"/>
              </a:lnSpc>
              <a:spcBef>
                <a:spcPts val="600"/>
              </a:spcBef>
            </a:pPr>
            <a:r>
              <a:rPr lang="en-IN" sz="1200" b="0" i="0" dirty="0">
                <a:solidFill>
                  <a:srgbClr val="374151"/>
                </a:solidFill>
                <a:effectLst/>
                <a:latin typeface="Söhne"/>
              </a:rPr>
              <a:t>This ratio provides insights into how frequently a person applies for new credit in relation to the total number of credit accounts they have.</a:t>
            </a:r>
          </a:p>
          <a:p>
            <a:pPr algn="just">
              <a:lnSpc>
                <a:spcPct val="90000"/>
              </a:lnSpc>
              <a:spcBef>
                <a:spcPts val="600"/>
              </a:spcBef>
            </a:pPr>
            <a:r>
              <a:rPr lang="en-IN" sz="1200" b="0" i="0" dirty="0">
                <a:solidFill>
                  <a:srgbClr val="374151"/>
                </a:solidFill>
                <a:effectLst/>
                <a:latin typeface="Söhne"/>
              </a:rPr>
              <a:t>A higher inquiries per account ratio suggests that a person has been actively seeking new credit or taking on more debt. This can be seen as a potential risk factor to lenders because multiple credit inquiries within a short period may indicate a higher likelihood of financial stress or overextension of credit.</a:t>
            </a:r>
          </a:p>
        </p:txBody>
      </p:sp>
    </p:spTree>
    <p:extLst>
      <p:ext uri="{BB962C8B-B14F-4D97-AF65-F5344CB8AC3E}">
        <p14:creationId xmlns:p14="http://schemas.microsoft.com/office/powerpoint/2010/main" val="3697486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Exploratory Data Analysis – Loan Amount</a:t>
            </a:r>
          </a:p>
        </p:txBody>
      </p:sp>
      <p:pic>
        <p:nvPicPr>
          <p:cNvPr id="5" name="Picture 2">
            <a:extLst>
              <a:ext uri="{FF2B5EF4-FFF2-40B4-BE49-F238E27FC236}">
                <a16:creationId xmlns:a16="http://schemas.microsoft.com/office/drawing/2014/main" id="{933B32CA-1884-C7A1-A464-03E149262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11" y="2863806"/>
            <a:ext cx="4188387" cy="183678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293C059-3FDC-18BF-A195-92A52B2E8E91}"/>
              </a:ext>
            </a:extLst>
          </p:cNvPr>
          <p:cNvSpPr txBox="1"/>
          <p:nvPr/>
        </p:nvSpPr>
        <p:spPr>
          <a:xfrm>
            <a:off x="602811" y="2680114"/>
            <a:ext cx="634805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Frequency Distribution						     Risk Distribution</a:t>
            </a:r>
          </a:p>
        </p:txBody>
      </p:sp>
      <p:pic>
        <p:nvPicPr>
          <p:cNvPr id="1028" name="Picture 4">
            <a:extLst>
              <a:ext uri="{FF2B5EF4-FFF2-40B4-BE49-F238E27FC236}">
                <a16:creationId xmlns:a16="http://schemas.microsoft.com/office/drawing/2014/main" id="{9340285B-5504-56EF-4C85-3C6191C55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221" y="2861846"/>
            <a:ext cx="3714145" cy="19407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E5B2004-5EDC-005C-3F03-CB237834D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221" y="791517"/>
            <a:ext cx="3714145" cy="16861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9B05583-4D2A-38E6-5100-7D14F3EAE3A1}"/>
              </a:ext>
            </a:extLst>
          </p:cNvPr>
          <p:cNvSpPr txBox="1"/>
          <p:nvPr/>
        </p:nvSpPr>
        <p:spPr>
          <a:xfrm>
            <a:off x="4895221" y="554205"/>
            <a:ext cx="173778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Box Plot</a:t>
            </a:r>
          </a:p>
        </p:txBody>
      </p:sp>
      <p:graphicFrame>
        <p:nvGraphicFramePr>
          <p:cNvPr id="16" name="Table 5">
            <a:extLst>
              <a:ext uri="{FF2B5EF4-FFF2-40B4-BE49-F238E27FC236}">
                <a16:creationId xmlns:a16="http://schemas.microsoft.com/office/drawing/2014/main" id="{0D3D3B77-9B6C-E78F-F0E5-D847BCFF5C43}"/>
              </a:ext>
            </a:extLst>
          </p:cNvPr>
          <p:cNvGraphicFramePr>
            <a:graphicFrameLocks noGrp="1"/>
          </p:cNvGraphicFramePr>
          <p:nvPr>
            <p:extLst>
              <p:ext uri="{D42A27DB-BD31-4B8C-83A1-F6EECF244321}">
                <p14:modId xmlns:p14="http://schemas.microsoft.com/office/powerpoint/2010/main" val="3171428416"/>
              </p:ext>
            </p:extLst>
          </p:nvPr>
        </p:nvGraphicFramePr>
        <p:xfrm>
          <a:off x="602811"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Minimum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500</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4" name="Table 5">
            <a:extLst>
              <a:ext uri="{FF2B5EF4-FFF2-40B4-BE49-F238E27FC236}">
                <a16:creationId xmlns:a16="http://schemas.microsoft.com/office/drawing/2014/main" id="{82C2EBC8-6614-D87A-F32D-70D0377A13A8}"/>
              </a:ext>
            </a:extLst>
          </p:cNvPr>
          <p:cNvGraphicFramePr>
            <a:graphicFrameLocks noGrp="1"/>
          </p:cNvGraphicFramePr>
          <p:nvPr>
            <p:extLst>
              <p:ext uri="{D42A27DB-BD31-4B8C-83A1-F6EECF244321}">
                <p14:modId xmlns:p14="http://schemas.microsoft.com/office/powerpoint/2010/main" val="2009427800"/>
              </p:ext>
            </p:extLst>
          </p:nvPr>
        </p:nvGraphicFramePr>
        <p:xfrm>
          <a:off x="2004147"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Maximum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35,000</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6" name="Table 5">
            <a:extLst>
              <a:ext uri="{FF2B5EF4-FFF2-40B4-BE49-F238E27FC236}">
                <a16:creationId xmlns:a16="http://schemas.microsoft.com/office/drawing/2014/main" id="{B956ECEA-F364-805C-4E4E-E01786CD9A2C}"/>
              </a:ext>
            </a:extLst>
          </p:cNvPr>
          <p:cNvGraphicFramePr>
            <a:graphicFrameLocks noGrp="1"/>
          </p:cNvGraphicFramePr>
          <p:nvPr>
            <p:extLst>
              <p:ext uri="{D42A27DB-BD31-4B8C-83A1-F6EECF244321}">
                <p14:modId xmlns:p14="http://schemas.microsoft.com/office/powerpoint/2010/main" val="2442133507"/>
              </p:ext>
            </p:extLst>
          </p:nvPr>
        </p:nvGraphicFramePr>
        <p:xfrm>
          <a:off x="3405483"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11,235</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8" name="Table 5">
            <a:extLst>
              <a:ext uri="{FF2B5EF4-FFF2-40B4-BE49-F238E27FC236}">
                <a16:creationId xmlns:a16="http://schemas.microsoft.com/office/drawing/2014/main" id="{E195C9C4-47B5-3402-4321-D942D96BA89A}"/>
              </a:ext>
            </a:extLst>
          </p:cNvPr>
          <p:cNvGraphicFramePr>
            <a:graphicFrameLocks noGrp="1"/>
          </p:cNvGraphicFramePr>
          <p:nvPr>
            <p:extLst>
              <p:ext uri="{D42A27DB-BD31-4B8C-83A1-F6EECF244321}">
                <p14:modId xmlns:p14="http://schemas.microsoft.com/office/powerpoint/2010/main" val="2994918077"/>
              </p:ext>
            </p:extLst>
          </p:nvPr>
        </p:nvGraphicFramePr>
        <p:xfrm>
          <a:off x="602811"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Median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10,000</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9" name="Table 5">
            <a:extLst>
              <a:ext uri="{FF2B5EF4-FFF2-40B4-BE49-F238E27FC236}">
                <a16:creationId xmlns:a16="http://schemas.microsoft.com/office/drawing/2014/main" id="{92874C0E-FA63-CDC7-915A-34A690A40A1A}"/>
              </a:ext>
            </a:extLst>
          </p:cNvPr>
          <p:cNvGraphicFramePr>
            <a:graphicFrameLocks noGrp="1"/>
          </p:cNvGraphicFramePr>
          <p:nvPr>
            <p:extLst>
              <p:ext uri="{D42A27DB-BD31-4B8C-83A1-F6EECF244321}">
                <p14:modId xmlns:p14="http://schemas.microsoft.com/office/powerpoint/2010/main" val="2329834989"/>
              </p:ext>
            </p:extLst>
          </p:nvPr>
        </p:nvGraphicFramePr>
        <p:xfrm>
          <a:off x="2004147"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Std. Deviation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7,417</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40" name="Table 5">
            <a:extLst>
              <a:ext uri="{FF2B5EF4-FFF2-40B4-BE49-F238E27FC236}">
                <a16:creationId xmlns:a16="http://schemas.microsoft.com/office/drawing/2014/main" id="{9970D8E3-756B-2CA4-3EA9-DF9D767691F4}"/>
              </a:ext>
            </a:extLst>
          </p:cNvPr>
          <p:cNvGraphicFramePr>
            <a:graphicFrameLocks noGrp="1"/>
          </p:cNvGraphicFramePr>
          <p:nvPr>
            <p:extLst>
              <p:ext uri="{D42A27DB-BD31-4B8C-83A1-F6EECF244321}">
                <p14:modId xmlns:p14="http://schemas.microsoft.com/office/powerpoint/2010/main" val="1704859770"/>
              </p:ext>
            </p:extLst>
          </p:nvPr>
        </p:nvGraphicFramePr>
        <p:xfrm>
          <a:off x="3405483"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Variance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55,016,494</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spTree>
    <p:extLst>
      <p:ext uri="{BB962C8B-B14F-4D97-AF65-F5344CB8AC3E}">
        <p14:creationId xmlns:p14="http://schemas.microsoft.com/office/powerpoint/2010/main" val="643519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Exploratory Data Analysis – Employment Length</a:t>
            </a:r>
          </a:p>
        </p:txBody>
      </p:sp>
      <p:sp>
        <p:nvSpPr>
          <p:cNvPr id="11" name="TextBox 10">
            <a:extLst>
              <a:ext uri="{FF2B5EF4-FFF2-40B4-BE49-F238E27FC236}">
                <a16:creationId xmlns:a16="http://schemas.microsoft.com/office/drawing/2014/main" id="{B293C059-3FDC-18BF-A195-92A52B2E8E91}"/>
              </a:ext>
            </a:extLst>
          </p:cNvPr>
          <p:cNvSpPr txBox="1"/>
          <p:nvPr/>
        </p:nvSpPr>
        <p:spPr>
          <a:xfrm>
            <a:off x="602811" y="2680114"/>
            <a:ext cx="634805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Frequency Distribution						     Risk Distribution</a:t>
            </a:r>
          </a:p>
        </p:txBody>
      </p:sp>
      <p:sp>
        <p:nvSpPr>
          <p:cNvPr id="12" name="TextBox 11">
            <a:extLst>
              <a:ext uri="{FF2B5EF4-FFF2-40B4-BE49-F238E27FC236}">
                <a16:creationId xmlns:a16="http://schemas.microsoft.com/office/drawing/2014/main" id="{49B05583-4D2A-38E6-5100-7D14F3EAE3A1}"/>
              </a:ext>
            </a:extLst>
          </p:cNvPr>
          <p:cNvSpPr txBox="1"/>
          <p:nvPr/>
        </p:nvSpPr>
        <p:spPr>
          <a:xfrm>
            <a:off x="4895221" y="554205"/>
            <a:ext cx="173778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Box Plot</a:t>
            </a:r>
          </a:p>
        </p:txBody>
      </p:sp>
      <p:graphicFrame>
        <p:nvGraphicFramePr>
          <p:cNvPr id="16" name="Table 5">
            <a:extLst>
              <a:ext uri="{FF2B5EF4-FFF2-40B4-BE49-F238E27FC236}">
                <a16:creationId xmlns:a16="http://schemas.microsoft.com/office/drawing/2014/main" id="{0D3D3B77-9B6C-E78F-F0E5-D847BCFF5C43}"/>
              </a:ext>
            </a:extLst>
          </p:cNvPr>
          <p:cNvGraphicFramePr>
            <a:graphicFrameLocks noGrp="1"/>
          </p:cNvGraphicFramePr>
          <p:nvPr>
            <p:extLst>
              <p:ext uri="{D42A27DB-BD31-4B8C-83A1-F6EECF244321}">
                <p14:modId xmlns:p14="http://schemas.microsoft.com/office/powerpoint/2010/main" val="1790665531"/>
              </p:ext>
            </p:extLst>
          </p:nvPr>
        </p:nvGraphicFramePr>
        <p:xfrm>
          <a:off x="602811"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Minimum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4" name="Table 5">
            <a:extLst>
              <a:ext uri="{FF2B5EF4-FFF2-40B4-BE49-F238E27FC236}">
                <a16:creationId xmlns:a16="http://schemas.microsoft.com/office/drawing/2014/main" id="{82C2EBC8-6614-D87A-F32D-70D0377A13A8}"/>
              </a:ext>
            </a:extLst>
          </p:cNvPr>
          <p:cNvGraphicFramePr>
            <a:graphicFrameLocks noGrp="1"/>
          </p:cNvGraphicFramePr>
          <p:nvPr>
            <p:extLst>
              <p:ext uri="{D42A27DB-BD31-4B8C-83A1-F6EECF244321}">
                <p14:modId xmlns:p14="http://schemas.microsoft.com/office/powerpoint/2010/main" val="3058415748"/>
              </p:ext>
            </p:extLst>
          </p:nvPr>
        </p:nvGraphicFramePr>
        <p:xfrm>
          <a:off x="2004147"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Maximum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10</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6" name="Table 5">
            <a:extLst>
              <a:ext uri="{FF2B5EF4-FFF2-40B4-BE49-F238E27FC236}">
                <a16:creationId xmlns:a16="http://schemas.microsoft.com/office/drawing/2014/main" id="{B956ECEA-F364-805C-4E4E-E01786CD9A2C}"/>
              </a:ext>
            </a:extLst>
          </p:cNvPr>
          <p:cNvGraphicFramePr>
            <a:graphicFrameLocks noGrp="1"/>
          </p:cNvGraphicFramePr>
          <p:nvPr>
            <p:extLst>
              <p:ext uri="{D42A27DB-BD31-4B8C-83A1-F6EECF244321}">
                <p14:modId xmlns:p14="http://schemas.microsoft.com/office/powerpoint/2010/main" val="3709972622"/>
              </p:ext>
            </p:extLst>
          </p:nvPr>
        </p:nvGraphicFramePr>
        <p:xfrm>
          <a:off x="3405483"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5.0376</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8" name="Table 5">
            <a:extLst>
              <a:ext uri="{FF2B5EF4-FFF2-40B4-BE49-F238E27FC236}">
                <a16:creationId xmlns:a16="http://schemas.microsoft.com/office/drawing/2014/main" id="{E195C9C4-47B5-3402-4321-D942D96BA89A}"/>
              </a:ext>
            </a:extLst>
          </p:cNvPr>
          <p:cNvGraphicFramePr>
            <a:graphicFrameLocks noGrp="1"/>
          </p:cNvGraphicFramePr>
          <p:nvPr>
            <p:extLst>
              <p:ext uri="{D42A27DB-BD31-4B8C-83A1-F6EECF244321}">
                <p14:modId xmlns:p14="http://schemas.microsoft.com/office/powerpoint/2010/main" val="1691170755"/>
              </p:ext>
            </p:extLst>
          </p:nvPr>
        </p:nvGraphicFramePr>
        <p:xfrm>
          <a:off x="602811"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Median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4</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9" name="Table 5">
            <a:extLst>
              <a:ext uri="{FF2B5EF4-FFF2-40B4-BE49-F238E27FC236}">
                <a16:creationId xmlns:a16="http://schemas.microsoft.com/office/drawing/2014/main" id="{92874C0E-FA63-CDC7-915A-34A690A40A1A}"/>
              </a:ext>
            </a:extLst>
          </p:cNvPr>
          <p:cNvGraphicFramePr>
            <a:graphicFrameLocks noGrp="1"/>
          </p:cNvGraphicFramePr>
          <p:nvPr>
            <p:extLst>
              <p:ext uri="{D42A27DB-BD31-4B8C-83A1-F6EECF244321}">
                <p14:modId xmlns:p14="http://schemas.microsoft.com/office/powerpoint/2010/main" val="3788237661"/>
              </p:ext>
            </p:extLst>
          </p:nvPr>
        </p:nvGraphicFramePr>
        <p:xfrm>
          <a:off x="2004147"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Std. Deviation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3.3528</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40" name="Table 5">
            <a:extLst>
              <a:ext uri="{FF2B5EF4-FFF2-40B4-BE49-F238E27FC236}">
                <a16:creationId xmlns:a16="http://schemas.microsoft.com/office/drawing/2014/main" id="{9970D8E3-756B-2CA4-3EA9-DF9D767691F4}"/>
              </a:ext>
            </a:extLst>
          </p:cNvPr>
          <p:cNvGraphicFramePr>
            <a:graphicFrameLocks noGrp="1"/>
          </p:cNvGraphicFramePr>
          <p:nvPr>
            <p:extLst>
              <p:ext uri="{D42A27DB-BD31-4B8C-83A1-F6EECF244321}">
                <p14:modId xmlns:p14="http://schemas.microsoft.com/office/powerpoint/2010/main" val="3088079859"/>
              </p:ext>
            </p:extLst>
          </p:nvPr>
        </p:nvGraphicFramePr>
        <p:xfrm>
          <a:off x="3405483"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Variance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11.2417</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pic>
        <p:nvPicPr>
          <p:cNvPr id="3074" name="Picture 2">
            <a:extLst>
              <a:ext uri="{FF2B5EF4-FFF2-40B4-BE49-F238E27FC236}">
                <a16:creationId xmlns:a16="http://schemas.microsoft.com/office/drawing/2014/main" id="{D11CCEB0-D616-8399-4ED9-96F6B9F1C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221" y="2908831"/>
            <a:ext cx="4022852" cy="174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676A55E-D7A8-C9E9-EC95-2D13A2717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10" y="2846313"/>
            <a:ext cx="4123937" cy="180851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606C516-4706-0B4B-9AE1-B0461C903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221" y="791067"/>
            <a:ext cx="4022852" cy="1826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700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Exploratory Data Analysis – Annual Income</a:t>
            </a:r>
          </a:p>
        </p:txBody>
      </p:sp>
      <p:sp>
        <p:nvSpPr>
          <p:cNvPr id="11" name="TextBox 10">
            <a:extLst>
              <a:ext uri="{FF2B5EF4-FFF2-40B4-BE49-F238E27FC236}">
                <a16:creationId xmlns:a16="http://schemas.microsoft.com/office/drawing/2014/main" id="{B293C059-3FDC-18BF-A195-92A52B2E8E91}"/>
              </a:ext>
            </a:extLst>
          </p:cNvPr>
          <p:cNvSpPr txBox="1"/>
          <p:nvPr/>
        </p:nvSpPr>
        <p:spPr>
          <a:xfrm>
            <a:off x="602811" y="2680114"/>
            <a:ext cx="634805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Frequency Distribution						     Risk Distribution</a:t>
            </a:r>
          </a:p>
        </p:txBody>
      </p:sp>
      <p:sp>
        <p:nvSpPr>
          <p:cNvPr id="12" name="TextBox 11">
            <a:extLst>
              <a:ext uri="{FF2B5EF4-FFF2-40B4-BE49-F238E27FC236}">
                <a16:creationId xmlns:a16="http://schemas.microsoft.com/office/drawing/2014/main" id="{49B05583-4D2A-38E6-5100-7D14F3EAE3A1}"/>
              </a:ext>
            </a:extLst>
          </p:cNvPr>
          <p:cNvSpPr txBox="1"/>
          <p:nvPr/>
        </p:nvSpPr>
        <p:spPr>
          <a:xfrm>
            <a:off x="4895221" y="554205"/>
            <a:ext cx="173778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Box Plot</a:t>
            </a:r>
          </a:p>
        </p:txBody>
      </p:sp>
      <p:graphicFrame>
        <p:nvGraphicFramePr>
          <p:cNvPr id="16" name="Table 5">
            <a:extLst>
              <a:ext uri="{FF2B5EF4-FFF2-40B4-BE49-F238E27FC236}">
                <a16:creationId xmlns:a16="http://schemas.microsoft.com/office/drawing/2014/main" id="{0D3D3B77-9B6C-E78F-F0E5-D847BCFF5C43}"/>
              </a:ext>
            </a:extLst>
          </p:cNvPr>
          <p:cNvGraphicFramePr>
            <a:graphicFrameLocks noGrp="1"/>
          </p:cNvGraphicFramePr>
          <p:nvPr>
            <p:extLst>
              <p:ext uri="{D42A27DB-BD31-4B8C-83A1-F6EECF244321}">
                <p14:modId xmlns:p14="http://schemas.microsoft.com/office/powerpoint/2010/main" val="61456903"/>
              </p:ext>
            </p:extLst>
          </p:nvPr>
        </p:nvGraphicFramePr>
        <p:xfrm>
          <a:off x="602811"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Minimum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6,000</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4" name="Table 5">
            <a:extLst>
              <a:ext uri="{FF2B5EF4-FFF2-40B4-BE49-F238E27FC236}">
                <a16:creationId xmlns:a16="http://schemas.microsoft.com/office/drawing/2014/main" id="{82C2EBC8-6614-D87A-F32D-70D0377A13A8}"/>
              </a:ext>
            </a:extLst>
          </p:cNvPr>
          <p:cNvGraphicFramePr>
            <a:graphicFrameLocks noGrp="1"/>
          </p:cNvGraphicFramePr>
          <p:nvPr>
            <p:extLst>
              <p:ext uri="{D42A27DB-BD31-4B8C-83A1-F6EECF244321}">
                <p14:modId xmlns:p14="http://schemas.microsoft.com/office/powerpoint/2010/main" val="2395844657"/>
              </p:ext>
            </p:extLst>
          </p:nvPr>
        </p:nvGraphicFramePr>
        <p:xfrm>
          <a:off x="2004147"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Maximum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20,39,784</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6" name="Table 5">
            <a:extLst>
              <a:ext uri="{FF2B5EF4-FFF2-40B4-BE49-F238E27FC236}">
                <a16:creationId xmlns:a16="http://schemas.microsoft.com/office/drawing/2014/main" id="{B956ECEA-F364-805C-4E4E-E01786CD9A2C}"/>
              </a:ext>
            </a:extLst>
          </p:cNvPr>
          <p:cNvGraphicFramePr>
            <a:graphicFrameLocks noGrp="1"/>
          </p:cNvGraphicFramePr>
          <p:nvPr>
            <p:extLst>
              <p:ext uri="{D42A27DB-BD31-4B8C-83A1-F6EECF244321}">
                <p14:modId xmlns:p14="http://schemas.microsoft.com/office/powerpoint/2010/main" val="4039375477"/>
              </p:ext>
            </p:extLst>
          </p:nvPr>
        </p:nvGraphicFramePr>
        <p:xfrm>
          <a:off x="3405483"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68,188</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8" name="Table 5">
            <a:extLst>
              <a:ext uri="{FF2B5EF4-FFF2-40B4-BE49-F238E27FC236}">
                <a16:creationId xmlns:a16="http://schemas.microsoft.com/office/drawing/2014/main" id="{E195C9C4-47B5-3402-4321-D942D96BA89A}"/>
              </a:ext>
            </a:extLst>
          </p:cNvPr>
          <p:cNvGraphicFramePr>
            <a:graphicFrameLocks noGrp="1"/>
          </p:cNvGraphicFramePr>
          <p:nvPr>
            <p:extLst>
              <p:ext uri="{D42A27DB-BD31-4B8C-83A1-F6EECF244321}">
                <p14:modId xmlns:p14="http://schemas.microsoft.com/office/powerpoint/2010/main" val="4155740015"/>
              </p:ext>
            </p:extLst>
          </p:nvPr>
        </p:nvGraphicFramePr>
        <p:xfrm>
          <a:off x="602811"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Median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59,000</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9" name="Table 5">
            <a:extLst>
              <a:ext uri="{FF2B5EF4-FFF2-40B4-BE49-F238E27FC236}">
                <a16:creationId xmlns:a16="http://schemas.microsoft.com/office/drawing/2014/main" id="{92874C0E-FA63-CDC7-915A-34A690A40A1A}"/>
              </a:ext>
            </a:extLst>
          </p:cNvPr>
          <p:cNvGraphicFramePr>
            <a:graphicFrameLocks noGrp="1"/>
          </p:cNvGraphicFramePr>
          <p:nvPr>
            <p:extLst>
              <p:ext uri="{D42A27DB-BD31-4B8C-83A1-F6EECF244321}">
                <p14:modId xmlns:p14="http://schemas.microsoft.com/office/powerpoint/2010/main" val="4061767481"/>
              </p:ext>
            </p:extLst>
          </p:nvPr>
        </p:nvGraphicFramePr>
        <p:xfrm>
          <a:off x="2004147"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Std. Deviation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51,012</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40" name="Table 5">
            <a:extLst>
              <a:ext uri="{FF2B5EF4-FFF2-40B4-BE49-F238E27FC236}">
                <a16:creationId xmlns:a16="http://schemas.microsoft.com/office/drawing/2014/main" id="{9970D8E3-756B-2CA4-3EA9-DF9D767691F4}"/>
              </a:ext>
            </a:extLst>
          </p:cNvPr>
          <p:cNvGraphicFramePr>
            <a:graphicFrameLocks noGrp="1"/>
          </p:cNvGraphicFramePr>
          <p:nvPr>
            <p:extLst>
              <p:ext uri="{D42A27DB-BD31-4B8C-83A1-F6EECF244321}">
                <p14:modId xmlns:p14="http://schemas.microsoft.com/office/powerpoint/2010/main" val="1708743100"/>
              </p:ext>
            </p:extLst>
          </p:nvPr>
        </p:nvGraphicFramePr>
        <p:xfrm>
          <a:off x="3405483"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Variance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2,602,289,387</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pic>
        <p:nvPicPr>
          <p:cNvPr id="5122" name="Picture 2">
            <a:extLst>
              <a:ext uri="{FF2B5EF4-FFF2-40B4-BE49-F238E27FC236}">
                <a16:creationId xmlns:a16="http://schemas.microsoft.com/office/drawing/2014/main" id="{229C77A1-7C2A-4128-2D1E-C4A884134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220" y="2869206"/>
            <a:ext cx="4022851" cy="20014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6E1203B-468A-9926-B2F9-107E0A948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11" y="2869205"/>
            <a:ext cx="4184516" cy="18663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a:extLst>
              <a:ext uri="{FF2B5EF4-FFF2-40B4-BE49-F238E27FC236}">
                <a16:creationId xmlns:a16="http://schemas.microsoft.com/office/drawing/2014/main" id="{FFD6DF4A-A42A-F5BF-F1FC-EDA206655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220" y="717010"/>
            <a:ext cx="3645969" cy="165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520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Exploratory Data Analysis – Delinquency in Last 2 Years</a:t>
            </a:r>
          </a:p>
        </p:txBody>
      </p:sp>
      <p:sp>
        <p:nvSpPr>
          <p:cNvPr id="11" name="TextBox 10">
            <a:extLst>
              <a:ext uri="{FF2B5EF4-FFF2-40B4-BE49-F238E27FC236}">
                <a16:creationId xmlns:a16="http://schemas.microsoft.com/office/drawing/2014/main" id="{B293C059-3FDC-18BF-A195-92A52B2E8E91}"/>
              </a:ext>
            </a:extLst>
          </p:cNvPr>
          <p:cNvSpPr txBox="1"/>
          <p:nvPr/>
        </p:nvSpPr>
        <p:spPr>
          <a:xfrm>
            <a:off x="602811" y="2680114"/>
            <a:ext cx="634805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Frequency Distribution						     Risk Distribution</a:t>
            </a:r>
          </a:p>
        </p:txBody>
      </p:sp>
      <p:sp>
        <p:nvSpPr>
          <p:cNvPr id="12" name="TextBox 11">
            <a:extLst>
              <a:ext uri="{FF2B5EF4-FFF2-40B4-BE49-F238E27FC236}">
                <a16:creationId xmlns:a16="http://schemas.microsoft.com/office/drawing/2014/main" id="{49B05583-4D2A-38E6-5100-7D14F3EAE3A1}"/>
              </a:ext>
            </a:extLst>
          </p:cNvPr>
          <p:cNvSpPr txBox="1"/>
          <p:nvPr/>
        </p:nvSpPr>
        <p:spPr>
          <a:xfrm>
            <a:off x="4895221" y="554205"/>
            <a:ext cx="173778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Box Plot</a:t>
            </a:r>
          </a:p>
        </p:txBody>
      </p:sp>
      <p:graphicFrame>
        <p:nvGraphicFramePr>
          <p:cNvPr id="16" name="Table 5">
            <a:extLst>
              <a:ext uri="{FF2B5EF4-FFF2-40B4-BE49-F238E27FC236}">
                <a16:creationId xmlns:a16="http://schemas.microsoft.com/office/drawing/2014/main" id="{0D3D3B77-9B6C-E78F-F0E5-D847BCFF5C43}"/>
              </a:ext>
            </a:extLst>
          </p:cNvPr>
          <p:cNvGraphicFramePr>
            <a:graphicFrameLocks noGrp="1"/>
          </p:cNvGraphicFramePr>
          <p:nvPr>
            <p:extLst>
              <p:ext uri="{D42A27DB-BD31-4B8C-83A1-F6EECF244321}">
                <p14:modId xmlns:p14="http://schemas.microsoft.com/office/powerpoint/2010/main" val="1907423451"/>
              </p:ext>
            </p:extLst>
          </p:nvPr>
        </p:nvGraphicFramePr>
        <p:xfrm>
          <a:off x="602811"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Minimum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4" name="Table 5">
            <a:extLst>
              <a:ext uri="{FF2B5EF4-FFF2-40B4-BE49-F238E27FC236}">
                <a16:creationId xmlns:a16="http://schemas.microsoft.com/office/drawing/2014/main" id="{82C2EBC8-6614-D87A-F32D-70D0377A13A8}"/>
              </a:ext>
            </a:extLst>
          </p:cNvPr>
          <p:cNvGraphicFramePr>
            <a:graphicFrameLocks noGrp="1"/>
          </p:cNvGraphicFramePr>
          <p:nvPr>
            <p:extLst>
              <p:ext uri="{D42A27DB-BD31-4B8C-83A1-F6EECF244321}">
                <p14:modId xmlns:p14="http://schemas.microsoft.com/office/powerpoint/2010/main" val="3467318862"/>
              </p:ext>
            </p:extLst>
          </p:nvPr>
        </p:nvGraphicFramePr>
        <p:xfrm>
          <a:off x="2004147"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Maximum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8</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6" name="Table 5">
            <a:extLst>
              <a:ext uri="{FF2B5EF4-FFF2-40B4-BE49-F238E27FC236}">
                <a16:creationId xmlns:a16="http://schemas.microsoft.com/office/drawing/2014/main" id="{B956ECEA-F364-805C-4E4E-E01786CD9A2C}"/>
              </a:ext>
            </a:extLst>
          </p:cNvPr>
          <p:cNvGraphicFramePr>
            <a:graphicFrameLocks noGrp="1"/>
          </p:cNvGraphicFramePr>
          <p:nvPr>
            <p:extLst>
              <p:ext uri="{D42A27DB-BD31-4B8C-83A1-F6EECF244321}">
                <p14:modId xmlns:p14="http://schemas.microsoft.com/office/powerpoint/2010/main" val="3844052289"/>
              </p:ext>
            </p:extLst>
          </p:nvPr>
        </p:nvGraphicFramePr>
        <p:xfrm>
          <a:off x="3405483"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0.1436</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8" name="Table 5">
            <a:extLst>
              <a:ext uri="{FF2B5EF4-FFF2-40B4-BE49-F238E27FC236}">
                <a16:creationId xmlns:a16="http://schemas.microsoft.com/office/drawing/2014/main" id="{E195C9C4-47B5-3402-4321-D942D96BA89A}"/>
              </a:ext>
            </a:extLst>
          </p:cNvPr>
          <p:cNvGraphicFramePr>
            <a:graphicFrameLocks noGrp="1"/>
          </p:cNvGraphicFramePr>
          <p:nvPr>
            <p:extLst>
              <p:ext uri="{D42A27DB-BD31-4B8C-83A1-F6EECF244321}">
                <p14:modId xmlns:p14="http://schemas.microsoft.com/office/powerpoint/2010/main" val="1584713571"/>
              </p:ext>
            </p:extLst>
          </p:nvPr>
        </p:nvGraphicFramePr>
        <p:xfrm>
          <a:off x="602811"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Median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9" name="Table 5">
            <a:extLst>
              <a:ext uri="{FF2B5EF4-FFF2-40B4-BE49-F238E27FC236}">
                <a16:creationId xmlns:a16="http://schemas.microsoft.com/office/drawing/2014/main" id="{92874C0E-FA63-CDC7-915A-34A690A40A1A}"/>
              </a:ext>
            </a:extLst>
          </p:cNvPr>
          <p:cNvGraphicFramePr>
            <a:graphicFrameLocks noGrp="1"/>
          </p:cNvGraphicFramePr>
          <p:nvPr>
            <p:extLst>
              <p:ext uri="{D42A27DB-BD31-4B8C-83A1-F6EECF244321}">
                <p14:modId xmlns:p14="http://schemas.microsoft.com/office/powerpoint/2010/main" val="655083834"/>
              </p:ext>
            </p:extLst>
          </p:nvPr>
        </p:nvGraphicFramePr>
        <p:xfrm>
          <a:off x="2004147"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Std. Deviation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0.4772</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40" name="Table 5">
            <a:extLst>
              <a:ext uri="{FF2B5EF4-FFF2-40B4-BE49-F238E27FC236}">
                <a16:creationId xmlns:a16="http://schemas.microsoft.com/office/drawing/2014/main" id="{9970D8E3-756B-2CA4-3EA9-DF9D767691F4}"/>
              </a:ext>
            </a:extLst>
          </p:cNvPr>
          <p:cNvGraphicFramePr>
            <a:graphicFrameLocks noGrp="1"/>
          </p:cNvGraphicFramePr>
          <p:nvPr>
            <p:extLst>
              <p:ext uri="{D42A27DB-BD31-4B8C-83A1-F6EECF244321}">
                <p14:modId xmlns:p14="http://schemas.microsoft.com/office/powerpoint/2010/main" val="291845114"/>
              </p:ext>
            </p:extLst>
          </p:nvPr>
        </p:nvGraphicFramePr>
        <p:xfrm>
          <a:off x="3405483"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Variance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0.2277</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pic>
        <p:nvPicPr>
          <p:cNvPr id="7170" name="Picture 2">
            <a:extLst>
              <a:ext uri="{FF2B5EF4-FFF2-40B4-BE49-F238E27FC236}">
                <a16:creationId xmlns:a16="http://schemas.microsoft.com/office/drawing/2014/main" id="{9E158A38-95DA-F529-EB87-1F46EFCF0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221" y="2903189"/>
            <a:ext cx="3905880" cy="183236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171DEED-D911-9CED-72FB-21FF264F6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11" y="2903189"/>
            <a:ext cx="4081346" cy="177283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CCFB51CC-3DC7-0517-806E-D84C60BFB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221" y="761626"/>
            <a:ext cx="3969834" cy="1802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240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Exploratory Data Analysis – Inquiries Last 6 Months</a:t>
            </a:r>
          </a:p>
        </p:txBody>
      </p:sp>
      <p:sp>
        <p:nvSpPr>
          <p:cNvPr id="11" name="TextBox 10">
            <a:extLst>
              <a:ext uri="{FF2B5EF4-FFF2-40B4-BE49-F238E27FC236}">
                <a16:creationId xmlns:a16="http://schemas.microsoft.com/office/drawing/2014/main" id="{B293C059-3FDC-18BF-A195-92A52B2E8E91}"/>
              </a:ext>
            </a:extLst>
          </p:cNvPr>
          <p:cNvSpPr txBox="1"/>
          <p:nvPr/>
        </p:nvSpPr>
        <p:spPr>
          <a:xfrm>
            <a:off x="602811" y="2680114"/>
            <a:ext cx="634805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Frequency Distribution						     Risk Distribution</a:t>
            </a:r>
          </a:p>
        </p:txBody>
      </p:sp>
      <p:sp>
        <p:nvSpPr>
          <p:cNvPr id="12" name="TextBox 11">
            <a:extLst>
              <a:ext uri="{FF2B5EF4-FFF2-40B4-BE49-F238E27FC236}">
                <a16:creationId xmlns:a16="http://schemas.microsoft.com/office/drawing/2014/main" id="{49B05583-4D2A-38E6-5100-7D14F3EAE3A1}"/>
              </a:ext>
            </a:extLst>
          </p:cNvPr>
          <p:cNvSpPr txBox="1"/>
          <p:nvPr/>
        </p:nvSpPr>
        <p:spPr>
          <a:xfrm>
            <a:off x="4895221" y="554205"/>
            <a:ext cx="173778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Box Plot</a:t>
            </a:r>
          </a:p>
        </p:txBody>
      </p:sp>
      <p:graphicFrame>
        <p:nvGraphicFramePr>
          <p:cNvPr id="16" name="Table 5">
            <a:extLst>
              <a:ext uri="{FF2B5EF4-FFF2-40B4-BE49-F238E27FC236}">
                <a16:creationId xmlns:a16="http://schemas.microsoft.com/office/drawing/2014/main" id="{0D3D3B77-9B6C-E78F-F0E5-D847BCFF5C43}"/>
              </a:ext>
            </a:extLst>
          </p:cNvPr>
          <p:cNvGraphicFramePr>
            <a:graphicFrameLocks noGrp="1"/>
          </p:cNvGraphicFramePr>
          <p:nvPr/>
        </p:nvGraphicFramePr>
        <p:xfrm>
          <a:off x="602811"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Minimum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4" name="Table 5">
            <a:extLst>
              <a:ext uri="{FF2B5EF4-FFF2-40B4-BE49-F238E27FC236}">
                <a16:creationId xmlns:a16="http://schemas.microsoft.com/office/drawing/2014/main" id="{82C2EBC8-6614-D87A-F32D-70D0377A13A8}"/>
              </a:ext>
            </a:extLst>
          </p:cNvPr>
          <p:cNvGraphicFramePr>
            <a:graphicFrameLocks noGrp="1"/>
          </p:cNvGraphicFramePr>
          <p:nvPr/>
        </p:nvGraphicFramePr>
        <p:xfrm>
          <a:off x="2004147"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Maximum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8</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6" name="Table 5">
            <a:extLst>
              <a:ext uri="{FF2B5EF4-FFF2-40B4-BE49-F238E27FC236}">
                <a16:creationId xmlns:a16="http://schemas.microsoft.com/office/drawing/2014/main" id="{B956ECEA-F364-805C-4E4E-E01786CD9A2C}"/>
              </a:ext>
            </a:extLst>
          </p:cNvPr>
          <p:cNvGraphicFramePr>
            <a:graphicFrameLocks noGrp="1"/>
          </p:cNvGraphicFramePr>
          <p:nvPr>
            <p:extLst>
              <p:ext uri="{D42A27DB-BD31-4B8C-83A1-F6EECF244321}">
                <p14:modId xmlns:p14="http://schemas.microsoft.com/office/powerpoint/2010/main" val="1413725501"/>
              </p:ext>
            </p:extLst>
          </p:nvPr>
        </p:nvGraphicFramePr>
        <p:xfrm>
          <a:off x="3405483"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0.8691</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8" name="Table 5">
            <a:extLst>
              <a:ext uri="{FF2B5EF4-FFF2-40B4-BE49-F238E27FC236}">
                <a16:creationId xmlns:a16="http://schemas.microsoft.com/office/drawing/2014/main" id="{E195C9C4-47B5-3402-4321-D942D96BA89A}"/>
              </a:ext>
            </a:extLst>
          </p:cNvPr>
          <p:cNvGraphicFramePr>
            <a:graphicFrameLocks noGrp="1"/>
          </p:cNvGraphicFramePr>
          <p:nvPr>
            <p:extLst>
              <p:ext uri="{D42A27DB-BD31-4B8C-83A1-F6EECF244321}">
                <p14:modId xmlns:p14="http://schemas.microsoft.com/office/powerpoint/2010/main" val="1073357802"/>
              </p:ext>
            </p:extLst>
          </p:nvPr>
        </p:nvGraphicFramePr>
        <p:xfrm>
          <a:off x="602811"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Median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9" name="Table 5">
            <a:extLst>
              <a:ext uri="{FF2B5EF4-FFF2-40B4-BE49-F238E27FC236}">
                <a16:creationId xmlns:a16="http://schemas.microsoft.com/office/drawing/2014/main" id="{92874C0E-FA63-CDC7-915A-34A690A40A1A}"/>
              </a:ext>
            </a:extLst>
          </p:cNvPr>
          <p:cNvGraphicFramePr>
            <a:graphicFrameLocks noGrp="1"/>
          </p:cNvGraphicFramePr>
          <p:nvPr>
            <p:extLst>
              <p:ext uri="{D42A27DB-BD31-4B8C-83A1-F6EECF244321}">
                <p14:modId xmlns:p14="http://schemas.microsoft.com/office/powerpoint/2010/main" val="40829779"/>
              </p:ext>
            </p:extLst>
          </p:nvPr>
        </p:nvGraphicFramePr>
        <p:xfrm>
          <a:off x="2004147"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Std. Deviation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1.0628</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40" name="Table 5">
            <a:extLst>
              <a:ext uri="{FF2B5EF4-FFF2-40B4-BE49-F238E27FC236}">
                <a16:creationId xmlns:a16="http://schemas.microsoft.com/office/drawing/2014/main" id="{9970D8E3-756B-2CA4-3EA9-DF9D767691F4}"/>
              </a:ext>
            </a:extLst>
          </p:cNvPr>
          <p:cNvGraphicFramePr>
            <a:graphicFrameLocks noGrp="1"/>
          </p:cNvGraphicFramePr>
          <p:nvPr>
            <p:extLst>
              <p:ext uri="{D42A27DB-BD31-4B8C-83A1-F6EECF244321}">
                <p14:modId xmlns:p14="http://schemas.microsoft.com/office/powerpoint/2010/main" val="814275100"/>
              </p:ext>
            </p:extLst>
          </p:nvPr>
        </p:nvGraphicFramePr>
        <p:xfrm>
          <a:off x="3405483"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Variance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1.1296</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pic>
        <p:nvPicPr>
          <p:cNvPr id="9218" name="Picture 2">
            <a:extLst>
              <a:ext uri="{FF2B5EF4-FFF2-40B4-BE49-F238E27FC236}">
                <a16:creationId xmlns:a16="http://schemas.microsoft.com/office/drawing/2014/main" id="{AE9B60E6-47E4-531E-BAF9-A1A508582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220" y="2894871"/>
            <a:ext cx="4045855" cy="176093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E124E946-B250-AF92-DDAA-8537268AB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11" y="2881525"/>
            <a:ext cx="4110438" cy="180259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F525864-E52C-4DBA-8FB5-B8CCE7CC2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220" y="768962"/>
            <a:ext cx="4045855" cy="183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652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578E84-0945-3A0C-00BE-244E9DEAF31C}"/>
              </a:ext>
            </a:extLst>
          </p:cNvPr>
          <p:cNvSpPr>
            <a:spLocks noGrp="1"/>
          </p:cNvSpPr>
          <p:nvPr>
            <p:ph idx="1"/>
          </p:nvPr>
        </p:nvSpPr>
        <p:spPr>
          <a:xfrm>
            <a:off x="4914900" y="1246390"/>
            <a:ext cx="3886198" cy="2462213"/>
          </a:xfrm>
        </p:spPr>
        <p:txBody>
          <a:bodyPr/>
          <a:lstStyle/>
          <a:p>
            <a:pPr marL="342900" indent="-342900">
              <a:buFont typeface="+mj-lt"/>
              <a:buAutoNum type="arabicPeriod"/>
            </a:pPr>
            <a:r>
              <a:rPr lang="en-CA" dirty="0"/>
              <a:t>Introduction</a:t>
            </a:r>
          </a:p>
          <a:p>
            <a:pPr marL="342900" indent="-342900">
              <a:buFont typeface="+mj-lt"/>
              <a:buAutoNum type="arabicPeriod"/>
            </a:pPr>
            <a:r>
              <a:rPr lang="en-CA" dirty="0"/>
              <a:t>Front-end </a:t>
            </a:r>
          </a:p>
          <a:p>
            <a:pPr marL="342900" indent="-342900">
              <a:buFont typeface="+mj-lt"/>
              <a:buAutoNum type="arabicPeriod"/>
            </a:pPr>
            <a:r>
              <a:rPr lang="en-CA" dirty="0"/>
              <a:t>Back-end</a:t>
            </a:r>
          </a:p>
          <a:p>
            <a:pPr marL="342900" indent="-342900">
              <a:buFont typeface="+mj-lt"/>
              <a:buAutoNum type="arabicPeriod"/>
            </a:pPr>
            <a:r>
              <a:rPr lang="en-CA" dirty="0"/>
              <a:t>Demo</a:t>
            </a:r>
          </a:p>
          <a:p>
            <a:pPr marL="342900" indent="-342900">
              <a:buFont typeface="+mj-lt"/>
              <a:buAutoNum type="arabicPeriod"/>
            </a:pPr>
            <a:r>
              <a:rPr lang="en-CA" dirty="0"/>
              <a:t>Model Development</a:t>
            </a:r>
          </a:p>
        </p:txBody>
      </p:sp>
      <p:sp>
        <p:nvSpPr>
          <p:cNvPr id="8" name="Text Placeholder 7">
            <a:extLst>
              <a:ext uri="{FF2B5EF4-FFF2-40B4-BE49-F238E27FC236}">
                <a16:creationId xmlns:a16="http://schemas.microsoft.com/office/drawing/2014/main" id="{F1C6481A-30AC-6973-4378-2EA55D8EB407}"/>
              </a:ext>
            </a:extLst>
          </p:cNvPr>
          <p:cNvSpPr>
            <a:spLocks noGrp="1"/>
          </p:cNvSpPr>
          <p:nvPr>
            <p:ph type="body" sz="quarter" idx="11"/>
          </p:nvPr>
        </p:nvSpPr>
        <p:spPr/>
        <p:txBody>
          <a:bodyPr/>
          <a:lstStyle/>
          <a:p>
            <a:r>
              <a:rPr lang="en-US" dirty="0"/>
              <a:t>Contents</a:t>
            </a:r>
          </a:p>
        </p:txBody>
      </p:sp>
      <p:pic>
        <p:nvPicPr>
          <p:cNvPr id="10" name="Picture Placeholder 9">
            <a:extLst>
              <a:ext uri="{FF2B5EF4-FFF2-40B4-BE49-F238E27FC236}">
                <a16:creationId xmlns:a16="http://schemas.microsoft.com/office/drawing/2014/main" id="{66671EA0-DF61-ABBC-EF14-8FB9BC53FBD5}"/>
              </a:ext>
            </a:extLst>
          </p:cNvPr>
          <p:cNvPicPr>
            <a:picLocks noGrp="1" noChangeAspect="1"/>
          </p:cNvPicPr>
          <p:nvPr>
            <p:ph type="pic" sz="quarter" idx="10"/>
          </p:nvPr>
        </p:nvPicPr>
        <p:blipFill>
          <a:blip r:embed="rId2"/>
          <a:srcRect t="566" b="566"/>
          <a:stretch>
            <a:fillRect/>
          </a:stretch>
        </p:blipFill>
        <p:spPr/>
      </p:pic>
    </p:spTree>
    <p:extLst>
      <p:ext uri="{BB962C8B-B14F-4D97-AF65-F5344CB8AC3E}">
        <p14:creationId xmlns:p14="http://schemas.microsoft.com/office/powerpoint/2010/main" val="70307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Exploratory Data Analysis – Revolving Utilization</a:t>
            </a:r>
          </a:p>
        </p:txBody>
      </p:sp>
      <p:sp>
        <p:nvSpPr>
          <p:cNvPr id="11" name="TextBox 10">
            <a:extLst>
              <a:ext uri="{FF2B5EF4-FFF2-40B4-BE49-F238E27FC236}">
                <a16:creationId xmlns:a16="http://schemas.microsoft.com/office/drawing/2014/main" id="{B293C059-3FDC-18BF-A195-92A52B2E8E91}"/>
              </a:ext>
            </a:extLst>
          </p:cNvPr>
          <p:cNvSpPr txBox="1"/>
          <p:nvPr/>
        </p:nvSpPr>
        <p:spPr>
          <a:xfrm>
            <a:off x="602811" y="2680114"/>
            <a:ext cx="634805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Frequency Distribution						     Risk Distribution</a:t>
            </a:r>
          </a:p>
        </p:txBody>
      </p:sp>
      <p:sp>
        <p:nvSpPr>
          <p:cNvPr id="12" name="TextBox 11">
            <a:extLst>
              <a:ext uri="{FF2B5EF4-FFF2-40B4-BE49-F238E27FC236}">
                <a16:creationId xmlns:a16="http://schemas.microsoft.com/office/drawing/2014/main" id="{49B05583-4D2A-38E6-5100-7D14F3EAE3A1}"/>
              </a:ext>
            </a:extLst>
          </p:cNvPr>
          <p:cNvSpPr txBox="1"/>
          <p:nvPr/>
        </p:nvSpPr>
        <p:spPr>
          <a:xfrm>
            <a:off x="4895221" y="554205"/>
            <a:ext cx="173778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Box Plot</a:t>
            </a:r>
          </a:p>
        </p:txBody>
      </p:sp>
      <p:graphicFrame>
        <p:nvGraphicFramePr>
          <p:cNvPr id="16" name="Table 5">
            <a:extLst>
              <a:ext uri="{FF2B5EF4-FFF2-40B4-BE49-F238E27FC236}">
                <a16:creationId xmlns:a16="http://schemas.microsoft.com/office/drawing/2014/main" id="{0D3D3B77-9B6C-E78F-F0E5-D847BCFF5C43}"/>
              </a:ext>
            </a:extLst>
          </p:cNvPr>
          <p:cNvGraphicFramePr>
            <a:graphicFrameLocks noGrp="1"/>
          </p:cNvGraphicFramePr>
          <p:nvPr/>
        </p:nvGraphicFramePr>
        <p:xfrm>
          <a:off x="602811"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Minimum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4" name="Table 5">
            <a:extLst>
              <a:ext uri="{FF2B5EF4-FFF2-40B4-BE49-F238E27FC236}">
                <a16:creationId xmlns:a16="http://schemas.microsoft.com/office/drawing/2014/main" id="{82C2EBC8-6614-D87A-F32D-70D0377A13A8}"/>
              </a:ext>
            </a:extLst>
          </p:cNvPr>
          <p:cNvGraphicFramePr>
            <a:graphicFrameLocks noGrp="1"/>
          </p:cNvGraphicFramePr>
          <p:nvPr>
            <p:extLst>
              <p:ext uri="{D42A27DB-BD31-4B8C-83A1-F6EECF244321}">
                <p14:modId xmlns:p14="http://schemas.microsoft.com/office/powerpoint/2010/main" val="1788317456"/>
              </p:ext>
            </p:extLst>
          </p:nvPr>
        </p:nvGraphicFramePr>
        <p:xfrm>
          <a:off x="2004147"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Maximum</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6" name="Table 5">
            <a:extLst>
              <a:ext uri="{FF2B5EF4-FFF2-40B4-BE49-F238E27FC236}">
                <a16:creationId xmlns:a16="http://schemas.microsoft.com/office/drawing/2014/main" id="{B956ECEA-F364-805C-4E4E-E01786CD9A2C}"/>
              </a:ext>
            </a:extLst>
          </p:cNvPr>
          <p:cNvGraphicFramePr>
            <a:graphicFrameLocks noGrp="1"/>
          </p:cNvGraphicFramePr>
          <p:nvPr>
            <p:extLst>
              <p:ext uri="{D42A27DB-BD31-4B8C-83A1-F6EECF244321}">
                <p14:modId xmlns:p14="http://schemas.microsoft.com/office/powerpoint/2010/main" val="3715018661"/>
              </p:ext>
            </p:extLst>
          </p:nvPr>
        </p:nvGraphicFramePr>
        <p:xfrm>
          <a:off x="3405483" y="791067"/>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0.4895</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8" name="Table 5">
            <a:extLst>
              <a:ext uri="{FF2B5EF4-FFF2-40B4-BE49-F238E27FC236}">
                <a16:creationId xmlns:a16="http://schemas.microsoft.com/office/drawing/2014/main" id="{E195C9C4-47B5-3402-4321-D942D96BA89A}"/>
              </a:ext>
            </a:extLst>
          </p:cNvPr>
          <p:cNvGraphicFramePr>
            <a:graphicFrameLocks noGrp="1"/>
          </p:cNvGraphicFramePr>
          <p:nvPr>
            <p:extLst>
              <p:ext uri="{D42A27DB-BD31-4B8C-83A1-F6EECF244321}">
                <p14:modId xmlns:p14="http://schemas.microsoft.com/office/powerpoint/2010/main" val="3471721224"/>
              </p:ext>
            </p:extLst>
          </p:nvPr>
        </p:nvGraphicFramePr>
        <p:xfrm>
          <a:off x="602811"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Median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0.49</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9" name="Table 5">
            <a:extLst>
              <a:ext uri="{FF2B5EF4-FFF2-40B4-BE49-F238E27FC236}">
                <a16:creationId xmlns:a16="http://schemas.microsoft.com/office/drawing/2014/main" id="{92874C0E-FA63-CDC7-915A-34A690A40A1A}"/>
              </a:ext>
            </a:extLst>
          </p:cNvPr>
          <p:cNvGraphicFramePr>
            <a:graphicFrameLocks noGrp="1"/>
          </p:cNvGraphicFramePr>
          <p:nvPr>
            <p:extLst>
              <p:ext uri="{D42A27DB-BD31-4B8C-83A1-F6EECF244321}">
                <p14:modId xmlns:p14="http://schemas.microsoft.com/office/powerpoint/2010/main" val="3228022807"/>
              </p:ext>
            </p:extLst>
          </p:nvPr>
        </p:nvGraphicFramePr>
        <p:xfrm>
          <a:off x="2004147"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Std. Deviation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0.2826</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40" name="Table 5">
            <a:extLst>
              <a:ext uri="{FF2B5EF4-FFF2-40B4-BE49-F238E27FC236}">
                <a16:creationId xmlns:a16="http://schemas.microsoft.com/office/drawing/2014/main" id="{9970D8E3-756B-2CA4-3EA9-DF9D767691F4}"/>
              </a:ext>
            </a:extLst>
          </p:cNvPr>
          <p:cNvGraphicFramePr>
            <a:graphicFrameLocks noGrp="1"/>
          </p:cNvGraphicFramePr>
          <p:nvPr>
            <p:extLst>
              <p:ext uri="{D42A27DB-BD31-4B8C-83A1-F6EECF244321}">
                <p14:modId xmlns:p14="http://schemas.microsoft.com/office/powerpoint/2010/main" val="1803229317"/>
              </p:ext>
            </p:extLst>
          </p:nvPr>
        </p:nvGraphicFramePr>
        <p:xfrm>
          <a:off x="3405483" y="1596939"/>
          <a:ext cx="1040135" cy="607396"/>
        </p:xfrm>
        <a:graphic>
          <a:graphicData uri="http://schemas.openxmlformats.org/drawingml/2006/table">
            <a:tbl>
              <a:tblPr firstRow="1" bandRow="1">
                <a:tableStyleId>{5C22544A-7EE6-4342-B048-85BDC9FD1C3A}</a:tableStyleId>
              </a:tblPr>
              <a:tblGrid>
                <a:gridCol w="1040135">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Variance</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0.0799</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pic>
        <p:nvPicPr>
          <p:cNvPr id="11266" name="Picture 2">
            <a:extLst>
              <a:ext uri="{FF2B5EF4-FFF2-40B4-BE49-F238E27FC236}">
                <a16:creationId xmlns:a16="http://schemas.microsoft.com/office/drawing/2014/main" id="{1485CEC3-7079-A9C5-E635-8E1DC7E8E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220" y="2873045"/>
            <a:ext cx="3981152" cy="200923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45A4E75-F6E6-1361-CD3D-AB6DE77F1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10" y="2873045"/>
            <a:ext cx="4191925" cy="185507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54D35F40-5383-D396-7EF2-5338F263F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503" y="747136"/>
            <a:ext cx="4019035" cy="1824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65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Exploratory Data Analysis – Loan Purpose</a:t>
            </a:r>
          </a:p>
        </p:txBody>
      </p:sp>
      <p:sp>
        <p:nvSpPr>
          <p:cNvPr id="11" name="TextBox 10">
            <a:extLst>
              <a:ext uri="{FF2B5EF4-FFF2-40B4-BE49-F238E27FC236}">
                <a16:creationId xmlns:a16="http://schemas.microsoft.com/office/drawing/2014/main" id="{B293C059-3FDC-18BF-A195-92A52B2E8E91}"/>
              </a:ext>
            </a:extLst>
          </p:cNvPr>
          <p:cNvSpPr txBox="1"/>
          <p:nvPr/>
        </p:nvSpPr>
        <p:spPr>
          <a:xfrm>
            <a:off x="602811" y="2670769"/>
            <a:ext cx="3746165"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Frequency Distribution		</a:t>
            </a:r>
          </a:p>
        </p:txBody>
      </p:sp>
      <p:sp>
        <p:nvSpPr>
          <p:cNvPr id="12" name="TextBox 11">
            <a:extLst>
              <a:ext uri="{FF2B5EF4-FFF2-40B4-BE49-F238E27FC236}">
                <a16:creationId xmlns:a16="http://schemas.microsoft.com/office/drawing/2014/main" id="{49B05583-4D2A-38E6-5100-7D14F3EAE3A1}"/>
              </a:ext>
            </a:extLst>
          </p:cNvPr>
          <p:cNvSpPr txBox="1"/>
          <p:nvPr/>
        </p:nvSpPr>
        <p:spPr>
          <a:xfrm>
            <a:off x="4964942" y="515882"/>
            <a:ext cx="3401288" cy="2597634"/>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Pie Plot</a:t>
            </a:r>
          </a:p>
          <a:p>
            <a:pPr algn="l">
              <a:lnSpc>
                <a:spcPct val="90000"/>
              </a:lnSpc>
              <a:spcBef>
                <a:spcPts val="600"/>
              </a:spcBef>
            </a:pPr>
            <a:endParaRPr lang="en-US" sz="1200" b="1" dirty="0">
              <a:latin typeface="+mn-lt"/>
              <a:ea typeface="Roboto Regular" pitchFamily="2" charset="0"/>
            </a:endParaRPr>
          </a:p>
          <a:p>
            <a:pPr algn="l">
              <a:lnSpc>
                <a:spcPct val="90000"/>
              </a:lnSpc>
              <a:spcBef>
                <a:spcPts val="600"/>
              </a:spcBef>
            </a:pPr>
            <a:r>
              <a:rPr lang="en-US" sz="1200" dirty="0">
                <a:latin typeface="+mn-lt"/>
                <a:ea typeface="Roboto Regular" pitchFamily="2" charset="0"/>
              </a:rPr>
              <a:t>Debt				   Personal Loan</a:t>
            </a:r>
          </a:p>
          <a:p>
            <a:pPr algn="l">
              <a:lnSpc>
                <a:spcPct val="90000"/>
              </a:lnSpc>
              <a:spcBef>
                <a:spcPts val="600"/>
              </a:spcBef>
            </a:pPr>
            <a:endParaRPr lang="en-US" sz="1200" dirty="0">
              <a:latin typeface="+mn-lt"/>
              <a:ea typeface="Roboto Regular" pitchFamily="2" charset="0"/>
            </a:endParaRPr>
          </a:p>
          <a:p>
            <a:pPr algn="l">
              <a:lnSpc>
                <a:spcPct val="90000"/>
              </a:lnSpc>
              <a:spcBef>
                <a:spcPts val="600"/>
              </a:spcBef>
            </a:pPr>
            <a:endParaRPr lang="en-US" sz="1200" dirty="0">
              <a:latin typeface="+mn-lt"/>
              <a:ea typeface="Roboto Regular" pitchFamily="2" charset="0"/>
            </a:endParaRPr>
          </a:p>
          <a:p>
            <a:pPr algn="l">
              <a:lnSpc>
                <a:spcPct val="90000"/>
              </a:lnSpc>
              <a:spcBef>
                <a:spcPts val="600"/>
              </a:spcBef>
            </a:pPr>
            <a:endParaRPr lang="en-US" sz="1200" dirty="0">
              <a:latin typeface="+mn-lt"/>
              <a:ea typeface="Roboto Regular" pitchFamily="2" charset="0"/>
            </a:endParaRPr>
          </a:p>
          <a:p>
            <a:pPr algn="l">
              <a:lnSpc>
                <a:spcPct val="90000"/>
              </a:lnSpc>
              <a:spcBef>
                <a:spcPts val="600"/>
              </a:spcBef>
            </a:pPr>
            <a:endParaRPr lang="en-US" sz="1200" dirty="0">
              <a:latin typeface="+mn-lt"/>
              <a:ea typeface="Roboto Regular" pitchFamily="2" charset="0"/>
            </a:endParaRPr>
          </a:p>
          <a:p>
            <a:pPr algn="l">
              <a:lnSpc>
                <a:spcPct val="90000"/>
              </a:lnSpc>
              <a:spcBef>
                <a:spcPts val="600"/>
              </a:spcBef>
            </a:pPr>
            <a:endParaRPr lang="en-US" sz="1200" dirty="0">
              <a:latin typeface="+mn-lt"/>
              <a:ea typeface="Roboto Regular" pitchFamily="2" charset="0"/>
            </a:endParaRPr>
          </a:p>
          <a:p>
            <a:pPr algn="l">
              <a:lnSpc>
                <a:spcPct val="90000"/>
              </a:lnSpc>
              <a:spcBef>
                <a:spcPts val="600"/>
              </a:spcBef>
            </a:pPr>
            <a:endParaRPr lang="en-US" sz="1200" dirty="0">
              <a:latin typeface="+mn-lt"/>
              <a:ea typeface="Roboto Regular" pitchFamily="2" charset="0"/>
            </a:endParaRPr>
          </a:p>
          <a:p>
            <a:pPr algn="l">
              <a:lnSpc>
                <a:spcPct val="90000"/>
              </a:lnSpc>
              <a:spcBef>
                <a:spcPts val="600"/>
              </a:spcBef>
            </a:pPr>
            <a:endParaRPr lang="en-US" sz="1200" dirty="0">
              <a:latin typeface="+mn-lt"/>
              <a:ea typeface="Roboto Regular" pitchFamily="2" charset="0"/>
            </a:endParaRPr>
          </a:p>
          <a:p>
            <a:pPr algn="l">
              <a:lnSpc>
                <a:spcPct val="90000"/>
              </a:lnSpc>
              <a:spcBef>
                <a:spcPts val="600"/>
              </a:spcBef>
            </a:pPr>
            <a:r>
              <a:rPr lang="en-US" sz="1200" dirty="0">
                <a:latin typeface="+mn-lt"/>
                <a:ea typeface="Roboto Regular" pitchFamily="2" charset="0"/>
              </a:rPr>
              <a:t>Home Loan			    Educational Loan</a:t>
            </a:r>
          </a:p>
        </p:txBody>
      </p:sp>
      <p:graphicFrame>
        <p:nvGraphicFramePr>
          <p:cNvPr id="16" name="Table 5">
            <a:extLst>
              <a:ext uri="{FF2B5EF4-FFF2-40B4-BE49-F238E27FC236}">
                <a16:creationId xmlns:a16="http://schemas.microsoft.com/office/drawing/2014/main" id="{0D3D3B77-9B6C-E78F-F0E5-D847BCFF5C43}"/>
              </a:ext>
            </a:extLst>
          </p:cNvPr>
          <p:cNvGraphicFramePr>
            <a:graphicFrameLocks noGrp="1"/>
          </p:cNvGraphicFramePr>
          <p:nvPr>
            <p:extLst>
              <p:ext uri="{D42A27DB-BD31-4B8C-83A1-F6EECF244321}">
                <p14:modId xmlns:p14="http://schemas.microsoft.com/office/powerpoint/2010/main" val="458689593"/>
              </p:ext>
            </p:extLst>
          </p:nvPr>
        </p:nvGraphicFramePr>
        <p:xfrm>
          <a:off x="602811" y="791067"/>
          <a:ext cx="1545657" cy="607396"/>
        </p:xfrm>
        <a:graphic>
          <a:graphicData uri="http://schemas.openxmlformats.org/drawingml/2006/table">
            <a:tbl>
              <a:tblPr firstRow="1" bandRow="1">
                <a:tableStyleId>{5C22544A-7EE6-4342-B048-85BDC9FD1C3A}</a:tableStyleId>
              </a:tblPr>
              <a:tblGrid>
                <a:gridCol w="1545657">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Debt</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7101</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4" name="Table 5">
            <a:extLst>
              <a:ext uri="{FF2B5EF4-FFF2-40B4-BE49-F238E27FC236}">
                <a16:creationId xmlns:a16="http://schemas.microsoft.com/office/drawing/2014/main" id="{82C2EBC8-6614-D87A-F32D-70D0377A13A8}"/>
              </a:ext>
            </a:extLst>
          </p:cNvPr>
          <p:cNvGraphicFramePr>
            <a:graphicFrameLocks noGrp="1"/>
          </p:cNvGraphicFramePr>
          <p:nvPr>
            <p:extLst>
              <p:ext uri="{D42A27DB-BD31-4B8C-83A1-F6EECF244321}">
                <p14:modId xmlns:p14="http://schemas.microsoft.com/office/powerpoint/2010/main" val="1600351586"/>
              </p:ext>
            </p:extLst>
          </p:nvPr>
        </p:nvGraphicFramePr>
        <p:xfrm>
          <a:off x="2524214" y="791067"/>
          <a:ext cx="1545657" cy="607396"/>
        </p:xfrm>
        <a:graphic>
          <a:graphicData uri="http://schemas.openxmlformats.org/drawingml/2006/table">
            <a:tbl>
              <a:tblPr firstRow="1" bandRow="1">
                <a:tableStyleId>{5C22544A-7EE6-4342-B048-85BDC9FD1C3A}</a:tableStyleId>
              </a:tblPr>
              <a:tblGrid>
                <a:gridCol w="1545657">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Personal Loan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6464</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8" name="Table 5">
            <a:extLst>
              <a:ext uri="{FF2B5EF4-FFF2-40B4-BE49-F238E27FC236}">
                <a16:creationId xmlns:a16="http://schemas.microsoft.com/office/drawing/2014/main" id="{E195C9C4-47B5-3402-4321-D942D96BA89A}"/>
              </a:ext>
            </a:extLst>
          </p:cNvPr>
          <p:cNvGraphicFramePr>
            <a:graphicFrameLocks noGrp="1"/>
          </p:cNvGraphicFramePr>
          <p:nvPr>
            <p:extLst>
              <p:ext uri="{D42A27DB-BD31-4B8C-83A1-F6EECF244321}">
                <p14:modId xmlns:p14="http://schemas.microsoft.com/office/powerpoint/2010/main" val="538944657"/>
              </p:ext>
            </p:extLst>
          </p:nvPr>
        </p:nvGraphicFramePr>
        <p:xfrm>
          <a:off x="602811" y="1596939"/>
          <a:ext cx="1545657" cy="607396"/>
        </p:xfrm>
        <a:graphic>
          <a:graphicData uri="http://schemas.openxmlformats.org/drawingml/2006/table">
            <a:tbl>
              <a:tblPr firstRow="1" bandRow="1">
                <a:tableStyleId>{5C22544A-7EE6-4342-B048-85BDC9FD1C3A}</a:tableStyleId>
              </a:tblPr>
              <a:tblGrid>
                <a:gridCol w="1545657">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Home Loan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1313</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9" name="Table 5">
            <a:extLst>
              <a:ext uri="{FF2B5EF4-FFF2-40B4-BE49-F238E27FC236}">
                <a16:creationId xmlns:a16="http://schemas.microsoft.com/office/drawing/2014/main" id="{92874C0E-FA63-CDC7-915A-34A690A40A1A}"/>
              </a:ext>
            </a:extLst>
          </p:cNvPr>
          <p:cNvGraphicFramePr>
            <a:graphicFrameLocks noGrp="1"/>
          </p:cNvGraphicFramePr>
          <p:nvPr>
            <p:extLst>
              <p:ext uri="{D42A27DB-BD31-4B8C-83A1-F6EECF244321}">
                <p14:modId xmlns:p14="http://schemas.microsoft.com/office/powerpoint/2010/main" val="2764077068"/>
              </p:ext>
            </p:extLst>
          </p:nvPr>
        </p:nvGraphicFramePr>
        <p:xfrm>
          <a:off x="2524214" y="1596939"/>
          <a:ext cx="1545657" cy="607396"/>
        </p:xfrm>
        <a:graphic>
          <a:graphicData uri="http://schemas.openxmlformats.org/drawingml/2006/table">
            <a:tbl>
              <a:tblPr firstRow="1" bandRow="1">
                <a:tableStyleId>{5C22544A-7EE6-4342-B048-85BDC9FD1C3A}</a:tableStyleId>
              </a:tblPr>
              <a:tblGrid>
                <a:gridCol w="1545657">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Educational Loan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122</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pic>
        <p:nvPicPr>
          <p:cNvPr id="13314" name="Picture 2">
            <a:extLst>
              <a:ext uri="{FF2B5EF4-FFF2-40B4-BE49-F238E27FC236}">
                <a16:creationId xmlns:a16="http://schemas.microsoft.com/office/drawing/2014/main" id="{0A545FA4-194F-FBC4-785D-2C33025F8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11" y="2873044"/>
            <a:ext cx="3746165" cy="21320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Chart 1">
            <a:extLst>
              <a:ext uri="{FF2B5EF4-FFF2-40B4-BE49-F238E27FC236}">
                <a16:creationId xmlns:a16="http://schemas.microsoft.com/office/drawing/2014/main" id="{3295791E-075F-A0FD-DCF5-6A6D300E888D}"/>
              </a:ext>
            </a:extLst>
          </p:cNvPr>
          <p:cNvGraphicFramePr>
            <a:graphicFrameLocks/>
          </p:cNvGraphicFramePr>
          <p:nvPr>
            <p:extLst>
              <p:ext uri="{D42A27DB-BD31-4B8C-83A1-F6EECF244321}">
                <p14:modId xmlns:p14="http://schemas.microsoft.com/office/powerpoint/2010/main" val="1038175885"/>
              </p:ext>
            </p:extLst>
          </p:nvPr>
        </p:nvGraphicFramePr>
        <p:xfrm>
          <a:off x="4862641" y="1124310"/>
          <a:ext cx="1802945" cy="16484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1EF7FA9E-61BF-1D76-8AA2-73F06B7D05AB}"/>
              </a:ext>
            </a:extLst>
          </p:cNvPr>
          <p:cNvGraphicFramePr>
            <a:graphicFrameLocks/>
          </p:cNvGraphicFramePr>
          <p:nvPr>
            <p:extLst>
              <p:ext uri="{D42A27DB-BD31-4B8C-83A1-F6EECF244321}">
                <p14:modId xmlns:p14="http://schemas.microsoft.com/office/powerpoint/2010/main" val="1286406468"/>
              </p:ext>
            </p:extLst>
          </p:nvPr>
        </p:nvGraphicFramePr>
        <p:xfrm>
          <a:off x="6971097" y="1105373"/>
          <a:ext cx="1802945" cy="16484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3295791E-075F-A0FD-DCF5-6A6D300E888D}"/>
              </a:ext>
            </a:extLst>
          </p:cNvPr>
          <p:cNvGraphicFramePr>
            <a:graphicFrameLocks/>
          </p:cNvGraphicFramePr>
          <p:nvPr>
            <p:extLst>
              <p:ext uri="{D42A27DB-BD31-4B8C-83A1-F6EECF244321}">
                <p14:modId xmlns:p14="http://schemas.microsoft.com/office/powerpoint/2010/main" val="942914369"/>
              </p:ext>
            </p:extLst>
          </p:nvPr>
        </p:nvGraphicFramePr>
        <p:xfrm>
          <a:off x="4820879" y="3041182"/>
          <a:ext cx="1880838" cy="169882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3295791E-075F-A0FD-DCF5-6A6D300E888D}"/>
              </a:ext>
            </a:extLst>
          </p:cNvPr>
          <p:cNvGraphicFramePr>
            <a:graphicFrameLocks/>
          </p:cNvGraphicFramePr>
          <p:nvPr>
            <p:extLst>
              <p:ext uri="{D42A27DB-BD31-4B8C-83A1-F6EECF244321}">
                <p14:modId xmlns:p14="http://schemas.microsoft.com/office/powerpoint/2010/main" val="455396246"/>
              </p:ext>
            </p:extLst>
          </p:nvPr>
        </p:nvGraphicFramePr>
        <p:xfrm>
          <a:off x="6779943" y="3171841"/>
          <a:ext cx="1880838" cy="169882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08890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Exploratory Data Analysis – Loan Purpose</a:t>
            </a:r>
          </a:p>
        </p:txBody>
      </p:sp>
      <p:sp>
        <p:nvSpPr>
          <p:cNvPr id="11" name="TextBox 10">
            <a:extLst>
              <a:ext uri="{FF2B5EF4-FFF2-40B4-BE49-F238E27FC236}">
                <a16:creationId xmlns:a16="http://schemas.microsoft.com/office/drawing/2014/main" id="{B293C059-3FDC-18BF-A195-92A52B2E8E91}"/>
              </a:ext>
            </a:extLst>
          </p:cNvPr>
          <p:cNvSpPr txBox="1"/>
          <p:nvPr/>
        </p:nvSpPr>
        <p:spPr>
          <a:xfrm>
            <a:off x="602811" y="2670769"/>
            <a:ext cx="3746165"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Frequency Distribution		</a:t>
            </a:r>
          </a:p>
        </p:txBody>
      </p:sp>
      <p:graphicFrame>
        <p:nvGraphicFramePr>
          <p:cNvPr id="16" name="Table 5">
            <a:extLst>
              <a:ext uri="{FF2B5EF4-FFF2-40B4-BE49-F238E27FC236}">
                <a16:creationId xmlns:a16="http://schemas.microsoft.com/office/drawing/2014/main" id="{0D3D3B77-9B6C-E78F-F0E5-D847BCFF5C43}"/>
              </a:ext>
            </a:extLst>
          </p:cNvPr>
          <p:cNvGraphicFramePr>
            <a:graphicFrameLocks noGrp="1"/>
          </p:cNvGraphicFramePr>
          <p:nvPr>
            <p:extLst>
              <p:ext uri="{D42A27DB-BD31-4B8C-83A1-F6EECF244321}">
                <p14:modId xmlns:p14="http://schemas.microsoft.com/office/powerpoint/2010/main" val="3944160352"/>
              </p:ext>
            </p:extLst>
          </p:nvPr>
        </p:nvGraphicFramePr>
        <p:xfrm>
          <a:off x="602811" y="791067"/>
          <a:ext cx="1545657" cy="607396"/>
        </p:xfrm>
        <a:graphic>
          <a:graphicData uri="http://schemas.openxmlformats.org/drawingml/2006/table">
            <a:tbl>
              <a:tblPr firstRow="1" bandRow="1">
                <a:tableStyleId>{5C22544A-7EE6-4342-B048-85BDC9FD1C3A}</a:tableStyleId>
              </a:tblPr>
              <a:tblGrid>
                <a:gridCol w="1545657">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Good Loans</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12901</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4" name="Table 5">
            <a:extLst>
              <a:ext uri="{FF2B5EF4-FFF2-40B4-BE49-F238E27FC236}">
                <a16:creationId xmlns:a16="http://schemas.microsoft.com/office/drawing/2014/main" id="{82C2EBC8-6614-D87A-F32D-70D0377A13A8}"/>
              </a:ext>
            </a:extLst>
          </p:cNvPr>
          <p:cNvGraphicFramePr>
            <a:graphicFrameLocks noGrp="1"/>
          </p:cNvGraphicFramePr>
          <p:nvPr>
            <p:extLst>
              <p:ext uri="{D42A27DB-BD31-4B8C-83A1-F6EECF244321}">
                <p14:modId xmlns:p14="http://schemas.microsoft.com/office/powerpoint/2010/main" val="1091041410"/>
              </p:ext>
            </p:extLst>
          </p:nvPr>
        </p:nvGraphicFramePr>
        <p:xfrm>
          <a:off x="2524214" y="791067"/>
          <a:ext cx="1545657" cy="607396"/>
        </p:xfrm>
        <a:graphic>
          <a:graphicData uri="http://schemas.openxmlformats.org/drawingml/2006/table">
            <a:tbl>
              <a:tblPr firstRow="1" bandRow="1">
                <a:tableStyleId>{5C22544A-7EE6-4342-B048-85BDC9FD1C3A}</a:tableStyleId>
              </a:tblPr>
              <a:tblGrid>
                <a:gridCol w="1545657">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Bad Loans</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2099</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8" name="Table 5">
            <a:extLst>
              <a:ext uri="{FF2B5EF4-FFF2-40B4-BE49-F238E27FC236}">
                <a16:creationId xmlns:a16="http://schemas.microsoft.com/office/drawing/2014/main" id="{E195C9C4-47B5-3402-4321-D942D96BA89A}"/>
              </a:ext>
            </a:extLst>
          </p:cNvPr>
          <p:cNvGraphicFramePr>
            <a:graphicFrameLocks noGrp="1"/>
          </p:cNvGraphicFramePr>
          <p:nvPr>
            <p:extLst>
              <p:ext uri="{D42A27DB-BD31-4B8C-83A1-F6EECF244321}">
                <p14:modId xmlns:p14="http://schemas.microsoft.com/office/powerpoint/2010/main" val="478578949"/>
              </p:ext>
            </p:extLst>
          </p:nvPr>
        </p:nvGraphicFramePr>
        <p:xfrm>
          <a:off x="602811" y="1596939"/>
          <a:ext cx="1545657" cy="607396"/>
        </p:xfrm>
        <a:graphic>
          <a:graphicData uri="http://schemas.openxmlformats.org/drawingml/2006/table">
            <a:tbl>
              <a:tblPr firstRow="1" bandRow="1">
                <a:tableStyleId>{5C22544A-7EE6-4342-B048-85BDC9FD1C3A}</a:tableStyleId>
              </a:tblPr>
              <a:tblGrid>
                <a:gridCol w="1545657">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Good Loans %</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86%</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39" name="Table 5">
            <a:extLst>
              <a:ext uri="{FF2B5EF4-FFF2-40B4-BE49-F238E27FC236}">
                <a16:creationId xmlns:a16="http://schemas.microsoft.com/office/drawing/2014/main" id="{92874C0E-FA63-CDC7-915A-34A690A40A1A}"/>
              </a:ext>
            </a:extLst>
          </p:cNvPr>
          <p:cNvGraphicFramePr>
            <a:graphicFrameLocks noGrp="1"/>
          </p:cNvGraphicFramePr>
          <p:nvPr>
            <p:extLst>
              <p:ext uri="{D42A27DB-BD31-4B8C-83A1-F6EECF244321}">
                <p14:modId xmlns:p14="http://schemas.microsoft.com/office/powerpoint/2010/main" val="1843326751"/>
              </p:ext>
            </p:extLst>
          </p:nvPr>
        </p:nvGraphicFramePr>
        <p:xfrm>
          <a:off x="2524214" y="1596939"/>
          <a:ext cx="1545657" cy="607396"/>
        </p:xfrm>
        <a:graphic>
          <a:graphicData uri="http://schemas.openxmlformats.org/drawingml/2006/table">
            <a:tbl>
              <a:tblPr firstRow="1" bandRow="1">
                <a:tableStyleId>{5C22544A-7EE6-4342-B048-85BDC9FD1C3A}</a:tableStyleId>
              </a:tblPr>
              <a:tblGrid>
                <a:gridCol w="1545657">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a:solidFill>
                            <a:schemeClr val="lt1"/>
                          </a:solidFill>
                          <a:effectLst/>
                          <a:latin typeface="Outfit" pitchFamily="2" charset="0"/>
                          <a:ea typeface="+mn-ea"/>
                          <a:cs typeface="+mn-cs"/>
                        </a:rPr>
                        <a:t>Bad Loans %</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14%</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pic>
        <p:nvPicPr>
          <p:cNvPr id="15362" name="Picture 2">
            <a:extLst>
              <a:ext uri="{FF2B5EF4-FFF2-40B4-BE49-F238E27FC236}">
                <a16:creationId xmlns:a16="http://schemas.microsoft.com/office/drawing/2014/main" id="{B0E15E47-C6BD-A411-40CD-1A4EA9956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53" y="2874982"/>
            <a:ext cx="3736423" cy="20991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53839B-E3F7-3669-BAB9-5223E127B714}"/>
              </a:ext>
            </a:extLst>
          </p:cNvPr>
          <p:cNvSpPr txBox="1"/>
          <p:nvPr/>
        </p:nvSpPr>
        <p:spPr>
          <a:xfrm>
            <a:off x="4795024" y="624868"/>
            <a:ext cx="3746165"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Target Variable</a:t>
            </a:r>
          </a:p>
        </p:txBody>
      </p:sp>
      <p:pic>
        <p:nvPicPr>
          <p:cNvPr id="8" name="Picture 4">
            <a:extLst>
              <a:ext uri="{FF2B5EF4-FFF2-40B4-BE49-F238E27FC236}">
                <a16:creationId xmlns:a16="http://schemas.microsoft.com/office/drawing/2014/main" id="{D9291077-455A-E268-E526-D5ED1D4B6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023" y="917367"/>
            <a:ext cx="2126166" cy="21131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B2596C-B145-994C-8B39-15E6651A7C71}"/>
              </a:ext>
            </a:extLst>
          </p:cNvPr>
          <p:cNvSpPr txBox="1"/>
          <p:nvPr/>
        </p:nvSpPr>
        <p:spPr>
          <a:xfrm>
            <a:off x="4795023" y="3354683"/>
            <a:ext cx="3843455" cy="1163395"/>
          </a:xfrm>
          <a:prstGeom prst="rect">
            <a:avLst/>
          </a:prstGeom>
          <a:noFill/>
        </p:spPr>
        <p:txBody>
          <a:bodyPr wrap="square" lIns="0" tIns="0" rIns="0" bIns="0" rtlCol="0" anchor="ctr" anchorCtr="0">
            <a:spAutoFit/>
          </a:bodyPr>
          <a:lstStyle/>
          <a:p>
            <a:pPr algn="just">
              <a:lnSpc>
                <a:spcPct val="90000"/>
              </a:lnSpc>
              <a:spcBef>
                <a:spcPts val="600"/>
              </a:spcBef>
            </a:pPr>
            <a:r>
              <a:rPr lang="en-US" sz="1200" dirty="0">
                <a:latin typeface="+mn-lt"/>
                <a:ea typeface="Roboto Regular" pitchFamily="2" charset="0"/>
              </a:rPr>
              <a:t>It is evident that the target variable is </a:t>
            </a:r>
            <a:r>
              <a:rPr lang="en-US" sz="1200" b="1" dirty="0">
                <a:latin typeface="+mn-lt"/>
                <a:ea typeface="Roboto Regular" pitchFamily="2" charset="0"/>
              </a:rPr>
              <a:t>unbalanced</a:t>
            </a:r>
            <a:r>
              <a:rPr lang="en-US" sz="1200" dirty="0">
                <a:latin typeface="+mn-lt"/>
                <a:ea typeface="Roboto Regular" pitchFamily="2" charset="0"/>
              </a:rPr>
              <a:t>, with “Good” class having significantly higher representation than “Bad”. This class imbalance can lead to biased model performance, where the algorithm tends to favor the majority class, potentially overlooking patterns within the minority classes. To address this issue, it is essential to implement strategies that mitigate the impact of class imbalance. </a:t>
            </a:r>
          </a:p>
        </p:txBody>
      </p:sp>
    </p:spTree>
    <p:extLst>
      <p:ext uri="{BB962C8B-B14F-4D97-AF65-F5344CB8AC3E}">
        <p14:creationId xmlns:p14="http://schemas.microsoft.com/office/powerpoint/2010/main" val="1773272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Exploratory Data Analysis – Loan Description</a:t>
            </a:r>
          </a:p>
        </p:txBody>
      </p:sp>
      <p:sp>
        <p:nvSpPr>
          <p:cNvPr id="11" name="TextBox 10">
            <a:extLst>
              <a:ext uri="{FF2B5EF4-FFF2-40B4-BE49-F238E27FC236}">
                <a16:creationId xmlns:a16="http://schemas.microsoft.com/office/drawing/2014/main" id="{B293C059-3FDC-18BF-A195-92A52B2E8E91}"/>
              </a:ext>
            </a:extLst>
          </p:cNvPr>
          <p:cNvSpPr txBox="1"/>
          <p:nvPr/>
        </p:nvSpPr>
        <p:spPr>
          <a:xfrm>
            <a:off x="621600" y="791865"/>
            <a:ext cx="3746165"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Frequency Distribution		</a:t>
            </a:r>
          </a:p>
        </p:txBody>
      </p:sp>
      <p:pic>
        <p:nvPicPr>
          <p:cNvPr id="6146" name="Picture 2">
            <a:extLst>
              <a:ext uri="{FF2B5EF4-FFF2-40B4-BE49-F238E27FC236}">
                <a16:creationId xmlns:a16="http://schemas.microsoft.com/office/drawing/2014/main" id="{EDDAEC10-3DCA-B730-A3C9-ABD52ACE0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00" y="1050406"/>
            <a:ext cx="4023185" cy="22588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5">
            <a:extLst>
              <a:ext uri="{FF2B5EF4-FFF2-40B4-BE49-F238E27FC236}">
                <a16:creationId xmlns:a16="http://schemas.microsoft.com/office/drawing/2014/main" id="{C5926846-727D-F58A-8A43-346E99C70AB7}"/>
              </a:ext>
            </a:extLst>
          </p:cNvPr>
          <p:cNvGraphicFramePr>
            <a:graphicFrameLocks noGrp="1"/>
          </p:cNvGraphicFramePr>
          <p:nvPr>
            <p:extLst>
              <p:ext uri="{D42A27DB-BD31-4B8C-83A1-F6EECF244321}">
                <p14:modId xmlns:p14="http://schemas.microsoft.com/office/powerpoint/2010/main" val="849391554"/>
              </p:ext>
            </p:extLst>
          </p:nvPr>
        </p:nvGraphicFramePr>
        <p:xfrm>
          <a:off x="4834912" y="1050406"/>
          <a:ext cx="4023186" cy="1996987"/>
        </p:xfrm>
        <a:graphic>
          <a:graphicData uri="http://schemas.openxmlformats.org/drawingml/2006/table">
            <a:tbl>
              <a:tblPr firstRow="1" bandRow="1">
                <a:tableStyleId>{5C22544A-7EE6-4342-B048-85BDC9FD1C3A}</a:tableStyleId>
              </a:tblPr>
              <a:tblGrid>
                <a:gridCol w="753075">
                  <a:extLst>
                    <a:ext uri="{9D8B030D-6E8A-4147-A177-3AD203B41FA5}">
                      <a16:colId xmlns:a16="http://schemas.microsoft.com/office/drawing/2014/main" val="1819228243"/>
                    </a:ext>
                  </a:extLst>
                </a:gridCol>
                <a:gridCol w="597033">
                  <a:extLst>
                    <a:ext uri="{9D8B030D-6E8A-4147-A177-3AD203B41FA5}">
                      <a16:colId xmlns:a16="http://schemas.microsoft.com/office/drawing/2014/main" val="1962365042"/>
                    </a:ext>
                  </a:extLst>
                </a:gridCol>
                <a:gridCol w="658093">
                  <a:extLst>
                    <a:ext uri="{9D8B030D-6E8A-4147-A177-3AD203B41FA5}">
                      <a16:colId xmlns:a16="http://schemas.microsoft.com/office/drawing/2014/main" val="2280606213"/>
                    </a:ext>
                  </a:extLst>
                </a:gridCol>
                <a:gridCol w="624170">
                  <a:extLst>
                    <a:ext uri="{9D8B030D-6E8A-4147-A177-3AD203B41FA5}">
                      <a16:colId xmlns:a16="http://schemas.microsoft.com/office/drawing/2014/main" val="2352677703"/>
                    </a:ext>
                  </a:extLst>
                </a:gridCol>
                <a:gridCol w="705584">
                  <a:extLst>
                    <a:ext uri="{9D8B030D-6E8A-4147-A177-3AD203B41FA5}">
                      <a16:colId xmlns:a16="http://schemas.microsoft.com/office/drawing/2014/main" val="1892030209"/>
                    </a:ext>
                  </a:extLst>
                </a:gridCol>
                <a:gridCol w="685231">
                  <a:extLst>
                    <a:ext uri="{9D8B030D-6E8A-4147-A177-3AD203B41FA5}">
                      <a16:colId xmlns:a16="http://schemas.microsoft.com/office/drawing/2014/main" val="978620431"/>
                    </a:ext>
                  </a:extLst>
                </a:gridCol>
              </a:tblGrid>
              <a:tr h="329358">
                <a:tc>
                  <a:txBody>
                    <a:bodyPr/>
                    <a:lstStyle/>
                    <a:p>
                      <a:pPr algn="ctr" fontAlgn="ctr"/>
                      <a:r>
                        <a:rPr lang="en-IN" sz="1100" b="1" i="0" u="none" strike="noStrike" dirty="0">
                          <a:solidFill>
                            <a:schemeClr val="bg1"/>
                          </a:solidFill>
                          <a:effectLst/>
                          <a:latin typeface="Outfit"/>
                        </a:rPr>
                        <a:t>bill</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card</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consolid</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would</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year</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IN" sz="1100" b="0" i="0" u="none" strike="noStrike" dirty="0">
                        <a:solidFill>
                          <a:srgbClr val="000000"/>
                        </a:solidFill>
                        <a:effectLst/>
                        <a:latin typeface="Outfit"/>
                      </a:endParaRP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IN" sz="1100" b="0" i="0" u="none" strike="noStrike" dirty="0">
                        <a:solidFill>
                          <a:srgbClr val="000000"/>
                        </a:solidFill>
                        <a:effectLst/>
                        <a:latin typeface="Outfit"/>
                      </a:endParaRP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IN" sz="1100" b="0" i="0" u="none" strike="noStrike" dirty="0">
                        <a:solidFill>
                          <a:srgbClr val="000000"/>
                        </a:solidFill>
                        <a:effectLst/>
                        <a:latin typeface="Outfit"/>
                      </a:endParaRP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IN" sz="1100" b="0" i="0" u="none" strike="noStrike" dirty="0">
                        <a:solidFill>
                          <a:srgbClr val="000000"/>
                        </a:solidFill>
                        <a:effectLst/>
                        <a:latin typeface="Outfit"/>
                      </a:endParaRP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273321">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IN" sz="1100" b="0" i="0" u="none" strike="noStrike" dirty="0">
                        <a:solidFill>
                          <a:srgbClr val="000000"/>
                        </a:solidFill>
                        <a:effectLst/>
                        <a:latin typeface="Outfit"/>
                      </a:endParaRP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8029050"/>
                  </a:ext>
                </a:extLst>
              </a:tr>
              <a:tr h="301024">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IN" sz="1100" b="0" i="0" u="none" strike="noStrike" dirty="0">
                        <a:solidFill>
                          <a:srgbClr val="000000"/>
                        </a:solidFill>
                        <a:effectLst/>
                        <a:latin typeface="Outfit"/>
                      </a:endParaRP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bl>
          </a:graphicData>
        </a:graphic>
      </p:graphicFrame>
      <p:sp>
        <p:nvSpPr>
          <p:cNvPr id="4" name="TextBox 3">
            <a:extLst>
              <a:ext uri="{FF2B5EF4-FFF2-40B4-BE49-F238E27FC236}">
                <a16:creationId xmlns:a16="http://schemas.microsoft.com/office/drawing/2014/main" id="{073CA54F-A2F6-CC1E-D321-E8A86806D482}"/>
              </a:ext>
            </a:extLst>
          </p:cNvPr>
          <p:cNvSpPr txBox="1"/>
          <p:nvPr/>
        </p:nvSpPr>
        <p:spPr>
          <a:xfrm>
            <a:off x="4834912" y="791864"/>
            <a:ext cx="3746165"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Matrix		</a:t>
            </a:r>
          </a:p>
        </p:txBody>
      </p:sp>
      <p:grpSp>
        <p:nvGrpSpPr>
          <p:cNvPr id="5" name="Group 4">
            <a:extLst>
              <a:ext uri="{FF2B5EF4-FFF2-40B4-BE49-F238E27FC236}">
                <a16:creationId xmlns:a16="http://schemas.microsoft.com/office/drawing/2014/main" id="{2FCEFA7C-BC80-473F-CC09-8165EBC7F874}"/>
              </a:ext>
            </a:extLst>
          </p:cNvPr>
          <p:cNvGrpSpPr/>
          <p:nvPr/>
        </p:nvGrpSpPr>
        <p:grpSpPr>
          <a:xfrm>
            <a:off x="735381" y="3823743"/>
            <a:ext cx="1212293" cy="731539"/>
            <a:chOff x="3864690" y="1002934"/>
            <a:chExt cx="1457387" cy="1457387"/>
          </a:xfrm>
        </p:grpSpPr>
        <p:sp>
          <p:nvSpPr>
            <p:cNvPr id="6" name="Rounded Rectangle 5">
              <a:extLst>
                <a:ext uri="{FF2B5EF4-FFF2-40B4-BE49-F238E27FC236}">
                  <a16:creationId xmlns:a16="http://schemas.microsoft.com/office/drawing/2014/main" id="{DC933B01-81C8-0DE2-69E8-968BBB9A9B7B}"/>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10" name="Title 1">
              <a:extLst>
                <a:ext uri="{FF2B5EF4-FFF2-40B4-BE49-F238E27FC236}">
                  <a16:creationId xmlns:a16="http://schemas.microsoft.com/office/drawing/2014/main" id="{43A175D5-FF5A-D4EF-D374-8631729AD7D7}"/>
                </a:ext>
              </a:extLst>
            </p:cNvPr>
            <p:cNvSpPr txBox="1">
              <a:spLocks/>
            </p:cNvSpPr>
            <p:nvPr/>
          </p:nvSpPr>
          <p:spPr bwMode="white">
            <a:xfrm>
              <a:off x="4012485" y="1136403"/>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Matrix</a:t>
              </a:r>
            </a:p>
          </p:txBody>
        </p:sp>
      </p:grpSp>
      <p:grpSp>
        <p:nvGrpSpPr>
          <p:cNvPr id="12" name="Group 11">
            <a:extLst>
              <a:ext uri="{FF2B5EF4-FFF2-40B4-BE49-F238E27FC236}">
                <a16:creationId xmlns:a16="http://schemas.microsoft.com/office/drawing/2014/main" id="{0927FDAB-AEA2-1A53-67DE-35E31276AEBD}"/>
              </a:ext>
            </a:extLst>
          </p:cNvPr>
          <p:cNvGrpSpPr/>
          <p:nvPr/>
        </p:nvGrpSpPr>
        <p:grpSpPr>
          <a:xfrm>
            <a:off x="2487989" y="3823743"/>
            <a:ext cx="1212293" cy="731539"/>
            <a:chOff x="3864690" y="1002934"/>
            <a:chExt cx="1457387" cy="1457387"/>
          </a:xfrm>
        </p:grpSpPr>
        <p:sp>
          <p:nvSpPr>
            <p:cNvPr id="13" name="Rounded Rectangle 12">
              <a:extLst>
                <a:ext uri="{FF2B5EF4-FFF2-40B4-BE49-F238E27FC236}">
                  <a16:creationId xmlns:a16="http://schemas.microsoft.com/office/drawing/2014/main" id="{7982012E-089E-DE8C-A8A2-7F19B10400F0}"/>
                </a:ext>
              </a:extLst>
            </p:cNvPr>
            <p:cNvSpPr/>
            <p:nvPr/>
          </p:nvSpPr>
          <p:spPr>
            <a:xfrm>
              <a:off x="3864690" y="1002934"/>
              <a:ext cx="1457387" cy="1457387"/>
            </a:xfrm>
            <a:prstGeom prst="round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600">
                <a:solidFill>
                  <a:schemeClr val="bg1"/>
                </a:solidFill>
                <a:ea typeface="Roboto Regular" pitchFamily="2" charset="0"/>
              </a:endParaRPr>
            </a:p>
          </p:txBody>
        </p:sp>
        <p:sp>
          <p:nvSpPr>
            <p:cNvPr id="14" name="Title 1">
              <a:extLst>
                <a:ext uri="{FF2B5EF4-FFF2-40B4-BE49-F238E27FC236}">
                  <a16:creationId xmlns:a16="http://schemas.microsoft.com/office/drawing/2014/main" id="{E026AC95-A12C-BDF5-756E-8DE8208C8D59}"/>
                </a:ext>
              </a:extLst>
            </p:cNvPr>
            <p:cNvSpPr txBox="1">
              <a:spLocks/>
            </p:cNvSpPr>
            <p:nvPr/>
          </p:nvSpPr>
          <p:spPr bwMode="white">
            <a:xfrm>
              <a:off x="4012485" y="1136403"/>
              <a:ext cx="1126586" cy="119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Logistic </a:t>
              </a:r>
            </a:p>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chemeClr val="bg1"/>
                  </a:solidFill>
                  <a:latin typeface="+mn-lt"/>
                </a:rPr>
                <a:t>Regression</a:t>
              </a:r>
            </a:p>
          </p:txBody>
        </p:sp>
      </p:grpSp>
      <p:sp>
        <p:nvSpPr>
          <p:cNvPr id="18" name="Title 1">
            <a:extLst>
              <a:ext uri="{FF2B5EF4-FFF2-40B4-BE49-F238E27FC236}">
                <a16:creationId xmlns:a16="http://schemas.microsoft.com/office/drawing/2014/main" id="{229BB025-96E0-023F-0E0F-AA739F1C7CAD}"/>
              </a:ext>
            </a:extLst>
          </p:cNvPr>
          <p:cNvSpPr txBox="1">
            <a:spLocks/>
          </p:cNvSpPr>
          <p:nvPr/>
        </p:nvSpPr>
        <p:spPr bwMode="white">
          <a:xfrm>
            <a:off x="4240597" y="3890738"/>
            <a:ext cx="937124" cy="597548"/>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1200" dirty="0">
                <a:latin typeface="+mn-lt"/>
              </a:rPr>
              <a:t>Risk Value</a:t>
            </a:r>
          </a:p>
        </p:txBody>
      </p:sp>
      <p:cxnSp>
        <p:nvCxnSpPr>
          <p:cNvPr id="19" name="Straight Arrow Connector 18">
            <a:extLst>
              <a:ext uri="{FF2B5EF4-FFF2-40B4-BE49-F238E27FC236}">
                <a16:creationId xmlns:a16="http://schemas.microsoft.com/office/drawing/2014/main" id="{DAD858FC-E18A-151B-313C-EC53117F86B1}"/>
              </a:ext>
            </a:extLst>
          </p:cNvPr>
          <p:cNvCxnSpPr>
            <a:cxnSpLocks/>
          </p:cNvCxnSpPr>
          <p:nvPr/>
        </p:nvCxnSpPr>
        <p:spPr>
          <a:xfrm>
            <a:off x="1937270" y="4182178"/>
            <a:ext cx="521430" cy="7334"/>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1A574586-2299-138D-D528-D556D5F4F227}"/>
              </a:ext>
            </a:extLst>
          </p:cNvPr>
          <p:cNvCxnSpPr>
            <a:cxnSpLocks/>
          </p:cNvCxnSpPr>
          <p:nvPr/>
        </p:nvCxnSpPr>
        <p:spPr>
          <a:xfrm>
            <a:off x="3719354" y="4174844"/>
            <a:ext cx="436268" cy="7334"/>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CFB34A63-7955-3932-AC3B-40E940DE8389}"/>
              </a:ext>
            </a:extLst>
          </p:cNvPr>
          <p:cNvSpPr txBox="1"/>
          <p:nvPr/>
        </p:nvSpPr>
        <p:spPr>
          <a:xfrm>
            <a:off x="611194" y="3453896"/>
            <a:ext cx="3746165"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Model</a:t>
            </a:r>
          </a:p>
        </p:txBody>
      </p:sp>
      <p:graphicFrame>
        <p:nvGraphicFramePr>
          <p:cNvPr id="25" name="Table 5">
            <a:extLst>
              <a:ext uri="{FF2B5EF4-FFF2-40B4-BE49-F238E27FC236}">
                <a16:creationId xmlns:a16="http://schemas.microsoft.com/office/drawing/2014/main" id="{826B96BD-B2E3-4F7A-F3E5-2F5C8E70AC42}"/>
              </a:ext>
            </a:extLst>
          </p:cNvPr>
          <p:cNvGraphicFramePr>
            <a:graphicFrameLocks noGrp="1"/>
          </p:cNvGraphicFramePr>
          <p:nvPr>
            <p:extLst>
              <p:ext uri="{D42A27DB-BD31-4B8C-83A1-F6EECF244321}">
                <p14:modId xmlns:p14="http://schemas.microsoft.com/office/powerpoint/2010/main" val="1566552201"/>
              </p:ext>
            </p:extLst>
          </p:nvPr>
        </p:nvGraphicFramePr>
        <p:xfrm>
          <a:off x="4928231" y="3453896"/>
          <a:ext cx="1918274" cy="1427359"/>
        </p:xfrm>
        <a:graphic>
          <a:graphicData uri="http://schemas.openxmlformats.org/drawingml/2006/table">
            <a:tbl>
              <a:tblPr firstRow="1" bandRow="1">
                <a:tableStyleId>{5C22544A-7EE6-4342-B048-85BDC9FD1C3A}</a:tableStyleId>
              </a:tblPr>
              <a:tblGrid>
                <a:gridCol w="943981">
                  <a:extLst>
                    <a:ext uri="{9D8B030D-6E8A-4147-A177-3AD203B41FA5}">
                      <a16:colId xmlns:a16="http://schemas.microsoft.com/office/drawing/2014/main" val="697820518"/>
                    </a:ext>
                  </a:extLst>
                </a:gridCol>
                <a:gridCol w="974293">
                  <a:extLst>
                    <a:ext uri="{9D8B030D-6E8A-4147-A177-3AD203B41FA5}">
                      <a16:colId xmlns:a16="http://schemas.microsoft.com/office/drawing/2014/main" val="150880202"/>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Word</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r>
                        <a:rPr lang="en-CA" sz="1000" b="0" i="0" kern="1200" dirty="0">
                          <a:solidFill>
                            <a:schemeClr val="lt1"/>
                          </a:solidFill>
                          <a:effectLst/>
                          <a:latin typeface="Outfit" pitchFamily="2" charset="0"/>
                          <a:ea typeface="+mn-ea"/>
                          <a:cs typeface="+mn-cs"/>
                        </a:rPr>
                        <a:t>Coefficient</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r>
                        <a:rPr lang="en-US" sz="1000" b="0" i="0" dirty="0">
                          <a:latin typeface="Outfit" pitchFamily="2" charset="0"/>
                        </a:rPr>
                        <a:t>bill</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-0.2290</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US" sz="1000" b="0" i="0" dirty="0">
                          <a:latin typeface="Outfit" pitchFamily="2" charset="0"/>
                        </a:rPr>
                        <a:t>card</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0.0144</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r>
                        <a:rPr lang="en-US" sz="1000" b="0" i="0" dirty="0" err="1">
                          <a:latin typeface="Outfit" pitchFamily="2" charset="0"/>
                        </a:rPr>
                        <a:t>consolid</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-0.0334</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r>
                        <a:rPr lang="en-US" sz="1000" b="0" i="0" dirty="0">
                          <a:latin typeface="Outfit" pitchFamily="2" charset="0"/>
                        </a:rPr>
                        <a:t>credit`</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0.1844</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bl>
          </a:graphicData>
        </a:graphic>
      </p:graphicFrame>
      <p:sp>
        <p:nvSpPr>
          <p:cNvPr id="26" name="TextBox 25">
            <a:extLst>
              <a:ext uri="{FF2B5EF4-FFF2-40B4-BE49-F238E27FC236}">
                <a16:creationId xmlns:a16="http://schemas.microsoft.com/office/drawing/2014/main" id="{0EA90EDD-7291-8F5F-7190-F7EA84ECD7A3}"/>
              </a:ext>
            </a:extLst>
          </p:cNvPr>
          <p:cNvSpPr txBox="1"/>
          <p:nvPr/>
        </p:nvSpPr>
        <p:spPr>
          <a:xfrm>
            <a:off x="4928231" y="3222780"/>
            <a:ext cx="3746165"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Coefficients</a:t>
            </a:r>
          </a:p>
        </p:txBody>
      </p:sp>
      <p:graphicFrame>
        <p:nvGraphicFramePr>
          <p:cNvPr id="27" name="Table 5">
            <a:extLst>
              <a:ext uri="{FF2B5EF4-FFF2-40B4-BE49-F238E27FC236}">
                <a16:creationId xmlns:a16="http://schemas.microsoft.com/office/drawing/2014/main" id="{D052F109-73B4-1E38-A457-138E68CE3BEE}"/>
              </a:ext>
            </a:extLst>
          </p:cNvPr>
          <p:cNvGraphicFramePr>
            <a:graphicFrameLocks noGrp="1"/>
          </p:cNvGraphicFramePr>
          <p:nvPr>
            <p:extLst>
              <p:ext uri="{D42A27DB-BD31-4B8C-83A1-F6EECF244321}">
                <p14:modId xmlns:p14="http://schemas.microsoft.com/office/powerpoint/2010/main" val="836920574"/>
              </p:ext>
            </p:extLst>
          </p:nvPr>
        </p:nvGraphicFramePr>
        <p:xfrm>
          <a:off x="6939824" y="3446532"/>
          <a:ext cx="1918274" cy="1427359"/>
        </p:xfrm>
        <a:graphic>
          <a:graphicData uri="http://schemas.openxmlformats.org/drawingml/2006/table">
            <a:tbl>
              <a:tblPr firstRow="1" bandRow="1">
                <a:tableStyleId>{5C22544A-7EE6-4342-B048-85BDC9FD1C3A}</a:tableStyleId>
              </a:tblPr>
              <a:tblGrid>
                <a:gridCol w="943981">
                  <a:extLst>
                    <a:ext uri="{9D8B030D-6E8A-4147-A177-3AD203B41FA5}">
                      <a16:colId xmlns:a16="http://schemas.microsoft.com/office/drawing/2014/main" val="697820518"/>
                    </a:ext>
                  </a:extLst>
                </a:gridCol>
                <a:gridCol w="974293">
                  <a:extLst>
                    <a:ext uri="{9D8B030D-6E8A-4147-A177-3AD203B41FA5}">
                      <a16:colId xmlns:a16="http://schemas.microsoft.com/office/drawing/2014/main" val="150880202"/>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Word</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r>
                        <a:rPr lang="en-CA" sz="1000" b="0" i="0" kern="1200" dirty="0">
                          <a:solidFill>
                            <a:schemeClr val="lt1"/>
                          </a:solidFill>
                          <a:effectLst/>
                          <a:latin typeface="Outfit" pitchFamily="2" charset="0"/>
                          <a:ea typeface="+mn-ea"/>
                          <a:cs typeface="+mn-cs"/>
                        </a:rPr>
                        <a:t>Coefficient</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r>
                        <a:rPr lang="en-US" sz="1000" b="0" i="0" dirty="0">
                          <a:latin typeface="Outfit" pitchFamily="2" charset="0"/>
                        </a:rPr>
                        <a:t>current</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0.0927</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US" sz="1000" b="0" i="0" dirty="0">
                          <a:latin typeface="Outfit" pitchFamily="2" charset="0"/>
                        </a:rPr>
                        <a:t>debt </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-0.0053</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r>
                        <a:rPr lang="en-US" sz="1000" b="0" i="0" dirty="0">
                          <a:latin typeface="Outfit" pitchFamily="2" charset="0"/>
                        </a:rPr>
                        <a:t>get</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0.0470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r>
                        <a:rPr lang="en-US" sz="1000" b="0" i="0" dirty="0">
                          <a:latin typeface="Outfit" pitchFamily="2" charset="0"/>
                        </a:rPr>
                        <a:t>help</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-0.1862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bl>
          </a:graphicData>
        </a:graphic>
      </p:graphicFrame>
    </p:spTree>
    <p:extLst>
      <p:ext uri="{BB962C8B-B14F-4D97-AF65-F5344CB8AC3E}">
        <p14:creationId xmlns:p14="http://schemas.microsoft.com/office/powerpoint/2010/main" val="2106184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Model Training</a:t>
            </a:r>
          </a:p>
        </p:txBody>
      </p:sp>
      <p:sp>
        <p:nvSpPr>
          <p:cNvPr id="11" name="TextBox 10">
            <a:extLst>
              <a:ext uri="{FF2B5EF4-FFF2-40B4-BE49-F238E27FC236}">
                <a16:creationId xmlns:a16="http://schemas.microsoft.com/office/drawing/2014/main" id="{B293C059-3FDC-18BF-A195-92A52B2E8E91}"/>
              </a:ext>
            </a:extLst>
          </p:cNvPr>
          <p:cNvSpPr txBox="1"/>
          <p:nvPr/>
        </p:nvSpPr>
        <p:spPr>
          <a:xfrm>
            <a:off x="602812" y="707967"/>
            <a:ext cx="7307120"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Dataset : </a:t>
            </a:r>
            <a:r>
              <a:rPr lang="en-US" sz="1200" dirty="0">
                <a:latin typeface="+mn-lt"/>
                <a:ea typeface="Roboto Regular" pitchFamily="2" charset="0"/>
              </a:rPr>
              <a:t>Dividing Dataset into X(Independent Variables) and Y(Dependent Variable)</a:t>
            </a:r>
            <a:r>
              <a:rPr lang="en-US" sz="1200" b="1" dirty="0">
                <a:latin typeface="+mn-lt"/>
                <a:ea typeface="Roboto Regular" pitchFamily="2" charset="0"/>
              </a:rPr>
              <a:t>		</a:t>
            </a:r>
          </a:p>
        </p:txBody>
      </p:sp>
      <p:graphicFrame>
        <p:nvGraphicFramePr>
          <p:cNvPr id="2" name="Table 5">
            <a:extLst>
              <a:ext uri="{FF2B5EF4-FFF2-40B4-BE49-F238E27FC236}">
                <a16:creationId xmlns:a16="http://schemas.microsoft.com/office/drawing/2014/main" id="{5B49BD5E-F587-7F75-03B5-DA26B22A3E9E}"/>
              </a:ext>
            </a:extLst>
          </p:cNvPr>
          <p:cNvGraphicFramePr>
            <a:graphicFrameLocks noGrp="1"/>
          </p:cNvGraphicFramePr>
          <p:nvPr>
            <p:extLst>
              <p:ext uri="{D42A27DB-BD31-4B8C-83A1-F6EECF244321}">
                <p14:modId xmlns:p14="http://schemas.microsoft.com/office/powerpoint/2010/main" val="2591185180"/>
              </p:ext>
            </p:extLst>
          </p:nvPr>
        </p:nvGraphicFramePr>
        <p:xfrm>
          <a:off x="602812" y="932577"/>
          <a:ext cx="7827518" cy="2986509"/>
        </p:xfrm>
        <a:graphic>
          <a:graphicData uri="http://schemas.openxmlformats.org/drawingml/2006/table">
            <a:tbl>
              <a:tblPr firstRow="1" bandRow="1">
                <a:tableStyleId>{5C22544A-7EE6-4342-B048-85BDC9FD1C3A}</a:tableStyleId>
              </a:tblPr>
              <a:tblGrid>
                <a:gridCol w="512310">
                  <a:extLst>
                    <a:ext uri="{9D8B030D-6E8A-4147-A177-3AD203B41FA5}">
                      <a16:colId xmlns:a16="http://schemas.microsoft.com/office/drawing/2014/main" val="697820518"/>
                    </a:ext>
                  </a:extLst>
                </a:gridCol>
                <a:gridCol w="646771">
                  <a:extLst>
                    <a:ext uri="{9D8B030D-6E8A-4147-A177-3AD203B41FA5}">
                      <a16:colId xmlns:a16="http://schemas.microsoft.com/office/drawing/2014/main" val="150880202"/>
                    </a:ext>
                  </a:extLst>
                </a:gridCol>
                <a:gridCol w="825190">
                  <a:extLst>
                    <a:ext uri="{9D8B030D-6E8A-4147-A177-3AD203B41FA5}">
                      <a16:colId xmlns:a16="http://schemas.microsoft.com/office/drawing/2014/main" val="1819228243"/>
                    </a:ext>
                  </a:extLst>
                </a:gridCol>
                <a:gridCol w="654205">
                  <a:extLst>
                    <a:ext uri="{9D8B030D-6E8A-4147-A177-3AD203B41FA5}">
                      <a16:colId xmlns:a16="http://schemas.microsoft.com/office/drawing/2014/main" val="1962365042"/>
                    </a:ext>
                  </a:extLst>
                </a:gridCol>
                <a:gridCol w="721112">
                  <a:extLst>
                    <a:ext uri="{9D8B030D-6E8A-4147-A177-3AD203B41FA5}">
                      <a16:colId xmlns:a16="http://schemas.microsoft.com/office/drawing/2014/main" val="2280606213"/>
                    </a:ext>
                  </a:extLst>
                </a:gridCol>
                <a:gridCol w="683941">
                  <a:extLst>
                    <a:ext uri="{9D8B030D-6E8A-4147-A177-3AD203B41FA5}">
                      <a16:colId xmlns:a16="http://schemas.microsoft.com/office/drawing/2014/main" val="3971920360"/>
                    </a:ext>
                  </a:extLst>
                </a:gridCol>
                <a:gridCol w="713679">
                  <a:extLst>
                    <a:ext uri="{9D8B030D-6E8A-4147-A177-3AD203B41FA5}">
                      <a16:colId xmlns:a16="http://schemas.microsoft.com/office/drawing/2014/main" val="2278983700"/>
                    </a:ext>
                  </a:extLst>
                </a:gridCol>
                <a:gridCol w="683941">
                  <a:extLst>
                    <a:ext uri="{9D8B030D-6E8A-4147-A177-3AD203B41FA5}">
                      <a16:colId xmlns:a16="http://schemas.microsoft.com/office/drawing/2014/main" val="2352677703"/>
                    </a:ext>
                  </a:extLst>
                </a:gridCol>
                <a:gridCol w="773151">
                  <a:extLst>
                    <a:ext uri="{9D8B030D-6E8A-4147-A177-3AD203B41FA5}">
                      <a16:colId xmlns:a16="http://schemas.microsoft.com/office/drawing/2014/main" val="1892030209"/>
                    </a:ext>
                  </a:extLst>
                </a:gridCol>
                <a:gridCol w="750849">
                  <a:extLst>
                    <a:ext uri="{9D8B030D-6E8A-4147-A177-3AD203B41FA5}">
                      <a16:colId xmlns:a16="http://schemas.microsoft.com/office/drawing/2014/main" val="978620431"/>
                    </a:ext>
                  </a:extLst>
                </a:gridCol>
                <a:gridCol w="862369">
                  <a:extLst>
                    <a:ext uri="{9D8B030D-6E8A-4147-A177-3AD203B41FA5}">
                      <a16:colId xmlns:a16="http://schemas.microsoft.com/office/drawing/2014/main" val="632201645"/>
                    </a:ext>
                  </a:extLst>
                </a:gridCol>
              </a:tblGrid>
              <a:tr h="498917">
                <a:tc>
                  <a:txBody>
                    <a:bodyPr/>
                    <a:lstStyle/>
                    <a:p>
                      <a:pPr algn="ctr" fontAlgn="ctr"/>
                      <a:r>
                        <a:rPr lang="en-IN" sz="1100" b="1" i="0" u="none" strike="noStrike" dirty="0" err="1">
                          <a:solidFill>
                            <a:schemeClr val="bg1"/>
                          </a:solidFill>
                          <a:effectLst/>
                          <a:latin typeface="Outfit"/>
                        </a:rPr>
                        <a:t>s.no</a:t>
                      </a:r>
                      <a:r>
                        <a:rPr lang="en-IN" sz="1100" b="1" i="0" u="none" strike="noStrike" dirty="0">
                          <a:solidFill>
                            <a:schemeClr val="bg1"/>
                          </a:solidFill>
                          <a:effectLst/>
                          <a:latin typeface="Outfit"/>
                        </a:rPr>
                        <a:t>.</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fontAlgn="ctr"/>
                      <a:r>
                        <a:rPr lang="en-IN" sz="1100" b="1" i="0" u="none" strike="noStrike" dirty="0">
                          <a:solidFill>
                            <a:schemeClr val="bg1"/>
                          </a:solidFill>
                          <a:effectLst/>
                          <a:latin typeface="Outfit"/>
                        </a:rPr>
                        <a:t>id</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fontAlgn="ctr"/>
                      <a:r>
                        <a:rPr lang="en-IN" sz="1100" b="1" i="0" u="none" strike="noStrike" dirty="0" err="1">
                          <a:solidFill>
                            <a:schemeClr val="bg1"/>
                          </a:solidFill>
                          <a:effectLst/>
                          <a:latin typeface="Outfit"/>
                        </a:rPr>
                        <a:t>loan_amnt</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emp_</a:t>
                      </a:r>
                    </a:p>
                    <a:p>
                      <a:pPr algn="ctr" fontAlgn="ctr"/>
                      <a:r>
                        <a:rPr lang="en-IN" sz="1100" b="1" i="0" u="none" strike="noStrike" dirty="0">
                          <a:solidFill>
                            <a:schemeClr val="bg1"/>
                          </a:solidFill>
                          <a:effectLst/>
                          <a:latin typeface="Outfit"/>
                        </a:rPr>
                        <a:t>length</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annual_</a:t>
                      </a:r>
                    </a:p>
                    <a:p>
                      <a:pPr algn="ctr" fontAlgn="ctr"/>
                      <a:r>
                        <a:rPr lang="en-IN" sz="1100" b="1" i="0" u="none" strike="noStrike" dirty="0" err="1">
                          <a:solidFill>
                            <a:schemeClr val="bg1"/>
                          </a:solidFill>
                          <a:effectLst/>
                          <a:latin typeface="Outfit"/>
                        </a:rPr>
                        <a:t>inc</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delinq</a:t>
                      </a:r>
                      <a:r>
                        <a:rPr lang="en-IN" sz="1100" b="1" i="0" u="none" strike="noStrike" dirty="0">
                          <a:solidFill>
                            <a:schemeClr val="bg1"/>
                          </a:solidFill>
                          <a:effectLst/>
                          <a:latin typeface="Outfit"/>
                        </a:rPr>
                        <a:t>_</a:t>
                      </a:r>
                    </a:p>
                    <a:p>
                      <a:pPr algn="ctr" fontAlgn="ctr"/>
                      <a:r>
                        <a:rPr lang="en-IN" sz="1100" b="1" i="0" u="none" strike="noStrike" dirty="0">
                          <a:solidFill>
                            <a:schemeClr val="bg1"/>
                          </a:solidFill>
                          <a:effectLst/>
                          <a:latin typeface="Outfit"/>
                        </a:rPr>
                        <a:t>2yrs</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inq_last</a:t>
                      </a:r>
                      <a:r>
                        <a:rPr lang="en-IN" sz="1100" b="1" i="0" u="none" strike="noStrike" dirty="0">
                          <a:solidFill>
                            <a:schemeClr val="bg1"/>
                          </a:solidFill>
                          <a:effectLst/>
                          <a:latin typeface="Outfit"/>
                        </a:rPr>
                        <a:t>_</a:t>
                      </a:r>
                    </a:p>
                    <a:p>
                      <a:pPr algn="ctr" fontAlgn="ctr"/>
                      <a:r>
                        <a:rPr lang="en-IN" sz="1100" b="1" i="0" u="none" strike="noStrike" dirty="0">
                          <a:solidFill>
                            <a:schemeClr val="bg1"/>
                          </a:solidFill>
                          <a:effectLst/>
                          <a:latin typeface="Outfit"/>
                        </a:rPr>
                        <a:t>6mths</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inq_rate</a:t>
                      </a:r>
                      <a:r>
                        <a:rPr lang="en-IN" sz="1100" b="1" i="0" u="none" strike="noStrike" dirty="0">
                          <a:solidFill>
                            <a:schemeClr val="bg1"/>
                          </a:solidFill>
                          <a:effectLst/>
                          <a:latin typeface="Outfit"/>
                        </a:rPr>
                        <a:t>_</a:t>
                      </a:r>
                    </a:p>
                    <a:p>
                      <a:pPr algn="ctr" fontAlgn="ctr"/>
                      <a:r>
                        <a:rPr lang="en-IN" sz="1100" b="1" i="0" u="none" strike="noStrike" dirty="0" err="1">
                          <a:solidFill>
                            <a:schemeClr val="bg1"/>
                          </a:solidFill>
                          <a:effectLst/>
                          <a:latin typeface="Outfit"/>
                        </a:rPr>
                        <a:t>to_open</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pub_rec</a:t>
                      </a:r>
                      <a:r>
                        <a:rPr lang="en-IN" sz="1100" b="1" i="0" u="none" strike="noStrike" dirty="0">
                          <a:solidFill>
                            <a:schemeClr val="bg1"/>
                          </a:solidFill>
                          <a:effectLst/>
                          <a:latin typeface="Outfit"/>
                        </a:rPr>
                        <a:t>_</a:t>
                      </a:r>
                    </a:p>
                    <a:p>
                      <a:pPr algn="ctr" fontAlgn="ctr"/>
                      <a:r>
                        <a:rPr lang="en-IN" sz="1100" b="1" i="0" u="none" strike="noStrike" dirty="0">
                          <a:solidFill>
                            <a:schemeClr val="bg1"/>
                          </a:solidFill>
                          <a:effectLst/>
                          <a:latin typeface="Outfit"/>
                        </a:rPr>
                        <a:t>rate</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loan_status</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1002603</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30000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93000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0.1000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dirty="0">
                          <a:solidFill>
                            <a:srgbClr val="000000"/>
                          </a:solidFill>
                          <a:effectLst/>
                          <a:latin typeface="Outfit"/>
                        </a:rPr>
                        <a:t>Good</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fontAlgn="ctr"/>
                      <a:r>
                        <a:rPr lang="en-IN" sz="1100" b="0" i="0" u="none" strike="noStrike">
                          <a:solidFill>
                            <a:srgbClr val="000000"/>
                          </a:solidFill>
                          <a:effectLst/>
                          <a:latin typeface="Outfit"/>
                        </a:rPr>
                        <a:t>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1024806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22000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70000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Good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fontAlgn="ctr"/>
                      <a:r>
                        <a:rPr lang="en-IN" sz="1100" b="0" i="0" u="none" strike="noStrike">
                          <a:solidFill>
                            <a:srgbClr val="000000"/>
                          </a:solidFill>
                          <a:effectLst/>
                          <a:latin typeface="Outfit"/>
                        </a:rPr>
                        <a:t>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663413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3700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117000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0.1111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Good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pPr algn="r" fontAlgn="ctr"/>
                      <a:r>
                        <a:rPr lang="en-IN" sz="1100" b="0" i="0" u="none" strike="noStrike" dirty="0">
                          <a:solidFill>
                            <a:srgbClr val="000000"/>
                          </a:solidFill>
                          <a:effectLst/>
                          <a:latin typeface="Outfit"/>
                        </a:rPr>
                        <a:t>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810093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7600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33996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Good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273321">
                <a:tc>
                  <a:txBody>
                    <a:bodyPr/>
                    <a:lstStyle/>
                    <a:p>
                      <a:pPr algn="r" fontAlgn="ctr"/>
                      <a:r>
                        <a:rPr lang="en-IN" sz="1100" b="0" i="0" u="none" strike="noStrike">
                          <a:solidFill>
                            <a:srgbClr val="000000"/>
                          </a:solidFill>
                          <a:effectLst/>
                          <a:latin typeface="Outfit"/>
                        </a:rPr>
                        <a:t>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865474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12000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7</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75000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0.0769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Good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9387653"/>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513561"/>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8338014"/>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8029050"/>
                  </a:ext>
                </a:extLst>
              </a:tr>
              <a:tr h="301024">
                <a:tc>
                  <a:txBody>
                    <a:bodyPr/>
                    <a:lstStyle/>
                    <a:p>
                      <a:pPr algn="r" fontAlgn="ctr"/>
                      <a:r>
                        <a:rPr lang="en-IN" sz="1100" b="0" i="0" u="none" strike="noStrike">
                          <a:solidFill>
                            <a:srgbClr val="000000"/>
                          </a:solidFill>
                          <a:effectLst/>
                          <a:latin typeface="Outfit"/>
                        </a:rPr>
                        <a:t>15000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615476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15250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36000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0.0769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dirty="0">
                          <a:solidFill>
                            <a:srgbClr val="000000"/>
                          </a:solidFill>
                          <a:effectLst/>
                          <a:latin typeface="Outfit"/>
                        </a:rPr>
                        <a:t>Good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bl>
          </a:graphicData>
        </a:graphic>
      </p:graphicFrame>
      <p:sp>
        <p:nvSpPr>
          <p:cNvPr id="4" name="Left Brace 3">
            <a:extLst>
              <a:ext uri="{FF2B5EF4-FFF2-40B4-BE49-F238E27FC236}">
                <a16:creationId xmlns:a16="http://schemas.microsoft.com/office/drawing/2014/main" id="{8FDD795C-570C-C462-2626-BA10E219ECB2}"/>
              </a:ext>
            </a:extLst>
          </p:cNvPr>
          <p:cNvSpPr/>
          <p:nvPr/>
        </p:nvSpPr>
        <p:spPr>
          <a:xfrm rot="16200000">
            <a:off x="4735946" y="1579488"/>
            <a:ext cx="341971" cy="5114188"/>
          </a:xfrm>
          <a:prstGeom prst="leftBrace">
            <a:avLst/>
          </a:prstGeom>
          <a:ln w="19050" cap="flat" cmpd="sng" algn="ctr">
            <a:solidFill>
              <a:schemeClr val="accent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BA3C582-98AA-F5AB-E51B-823E2E457024}"/>
              </a:ext>
            </a:extLst>
          </p:cNvPr>
          <p:cNvSpPr txBox="1"/>
          <p:nvPr/>
        </p:nvSpPr>
        <p:spPr>
          <a:xfrm>
            <a:off x="4029307" y="4403467"/>
            <a:ext cx="1568605" cy="575542"/>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X</a:t>
            </a:r>
          </a:p>
          <a:p>
            <a:pPr algn="ctr">
              <a:lnSpc>
                <a:spcPct val="90000"/>
              </a:lnSpc>
              <a:spcBef>
                <a:spcPts val="600"/>
              </a:spcBef>
            </a:pPr>
            <a:r>
              <a:rPr lang="en-US" sz="1200" b="1" dirty="0">
                <a:latin typeface="+mn-lt"/>
                <a:ea typeface="Roboto Regular" pitchFamily="2" charset="0"/>
              </a:rPr>
              <a:t>(Independent Variables)		</a:t>
            </a:r>
          </a:p>
        </p:txBody>
      </p:sp>
      <p:sp>
        <p:nvSpPr>
          <p:cNvPr id="6" name="Left Brace 5">
            <a:extLst>
              <a:ext uri="{FF2B5EF4-FFF2-40B4-BE49-F238E27FC236}">
                <a16:creationId xmlns:a16="http://schemas.microsoft.com/office/drawing/2014/main" id="{07E493D3-725C-1650-19E9-8C16AEACD1C8}"/>
              </a:ext>
            </a:extLst>
          </p:cNvPr>
          <p:cNvSpPr/>
          <p:nvPr/>
        </p:nvSpPr>
        <p:spPr>
          <a:xfrm rot="16200000">
            <a:off x="8077342" y="3798187"/>
            <a:ext cx="341971" cy="676791"/>
          </a:xfrm>
          <a:prstGeom prst="leftBrace">
            <a:avLst/>
          </a:prstGeom>
          <a:ln w="19050" cap="flat" cmpd="sng" algn="ctr">
            <a:solidFill>
              <a:schemeClr val="accent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3691040-C447-BE65-5FC7-3E35FBC4E366}"/>
              </a:ext>
            </a:extLst>
          </p:cNvPr>
          <p:cNvSpPr txBox="1"/>
          <p:nvPr/>
        </p:nvSpPr>
        <p:spPr>
          <a:xfrm>
            <a:off x="7464024" y="4403467"/>
            <a:ext cx="1568605" cy="575542"/>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Y</a:t>
            </a:r>
          </a:p>
          <a:p>
            <a:pPr algn="ctr">
              <a:lnSpc>
                <a:spcPct val="90000"/>
              </a:lnSpc>
              <a:spcBef>
                <a:spcPts val="600"/>
              </a:spcBef>
            </a:pPr>
            <a:r>
              <a:rPr lang="en-US" sz="1200" b="1" dirty="0">
                <a:latin typeface="+mn-lt"/>
                <a:ea typeface="Roboto Regular" pitchFamily="2" charset="0"/>
              </a:rPr>
              <a:t>(Dependent Variable)		</a:t>
            </a:r>
          </a:p>
        </p:txBody>
      </p:sp>
    </p:spTree>
    <p:extLst>
      <p:ext uri="{BB962C8B-B14F-4D97-AF65-F5344CB8AC3E}">
        <p14:creationId xmlns:p14="http://schemas.microsoft.com/office/powerpoint/2010/main" val="136554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Model Training</a:t>
            </a:r>
          </a:p>
        </p:txBody>
      </p:sp>
      <p:sp>
        <p:nvSpPr>
          <p:cNvPr id="11" name="TextBox 10">
            <a:extLst>
              <a:ext uri="{FF2B5EF4-FFF2-40B4-BE49-F238E27FC236}">
                <a16:creationId xmlns:a16="http://schemas.microsoft.com/office/drawing/2014/main" id="{B293C059-3FDC-18BF-A195-92A52B2E8E91}"/>
              </a:ext>
            </a:extLst>
          </p:cNvPr>
          <p:cNvSpPr txBox="1"/>
          <p:nvPr/>
        </p:nvSpPr>
        <p:spPr>
          <a:xfrm>
            <a:off x="602812" y="707967"/>
            <a:ext cx="7307120"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b="1" dirty="0">
                <a:latin typeface="+mn-lt"/>
                <a:ea typeface="Roboto Regular" pitchFamily="2" charset="0"/>
              </a:rPr>
              <a:t>Train Test Split: </a:t>
            </a:r>
            <a:r>
              <a:rPr lang="en-US" sz="1200" dirty="0">
                <a:latin typeface="+mn-lt"/>
                <a:ea typeface="Roboto Regular" pitchFamily="2" charset="0"/>
              </a:rPr>
              <a:t>Splitting the dataset into training and test set with the test size being 0.3 or 30%. </a:t>
            </a:r>
            <a:r>
              <a:rPr lang="en-US" sz="1200" b="1" dirty="0">
                <a:latin typeface="+mn-lt"/>
                <a:ea typeface="Roboto Regular" pitchFamily="2" charset="0"/>
              </a:rPr>
              <a:t>	</a:t>
            </a:r>
          </a:p>
        </p:txBody>
      </p:sp>
      <p:graphicFrame>
        <p:nvGraphicFramePr>
          <p:cNvPr id="2" name="Table 5">
            <a:extLst>
              <a:ext uri="{FF2B5EF4-FFF2-40B4-BE49-F238E27FC236}">
                <a16:creationId xmlns:a16="http://schemas.microsoft.com/office/drawing/2014/main" id="{5B49BD5E-F587-7F75-03B5-DA26B22A3E9E}"/>
              </a:ext>
            </a:extLst>
          </p:cNvPr>
          <p:cNvGraphicFramePr>
            <a:graphicFrameLocks noGrp="1"/>
          </p:cNvGraphicFramePr>
          <p:nvPr>
            <p:extLst>
              <p:ext uri="{D42A27DB-BD31-4B8C-83A1-F6EECF244321}">
                <p14:modId xmlns:p14="http://schemas.microsoft.com/office/powerpoint/2010/main" val="2132650384"/>
              </p:ext>
            </p:extLst>
          </p:nvPr>
        </p:nvGraphicFramePr>
        <p:xfrm>
          <a:off x="1936591" y="931137"/>
          <a:ext cx="5270817" cy="2986509"/>
        </p:xfrm>
        <a:graphic>
          <a:graphicData uri="http://schemas.openxmlformats.org/drawingml/2006/table">
            <a:tbl>
              <a:tblPr firstRow="1" bandRow="1">
                <a:tableStyleId>{5C22544A-7EE6-4342-B048-85BDC9FD1C3A}</a:tableStyleId>
              </a:tblPr>
              <a:tblGrid>
                <a:gridCol w="825190">
                  <a:extLst>
                    <a:ext uri="{9D8B030D-6E8A-4147-A177-3AD203B41FA5}">
                      <a16:colId xmlns:a16="http://schemas.microsoft.com/office/drawing/2014/main" val="1819228243"/>
                    </a:ext>
                  </a:extLst>
                </a:gridCol>
                <a:gridCol w="654205">
                  <a:extLst>
                    <a:ext uri="{9D8B030D-6E8A-4147-A177-3AD203B41FA5}">
                      <a16:colId xmlns:a16="http://schemas.microsoft.com/office/drawing/2014/main" val="1962365042"/>
                    </a:ext>
                  </a:extLst>
                </a:gridCol>
                <a:gridCol w="721112">
                  <a:extLst>
                    <a:ext uri="{9D8B030D-6E8A-4147-A177-3AD203B41FA5}">
                      <a16:colId xmlns:a16="http://schemas.microsoft.com/office/drawing/2014/main" val="2280606213"/>
                    </a:ext>
                  </a:extLst>
                </a:gridCol>
                <a:gridCol w="683941">
                  <a:extLst>
                    <a:ext uri="{9D8B030D-6E8A-4147-A177-3AD203B41FA5}">
                      <a16:colId xmlns:a16="http://schemas.microsoft.com/office/drawing/2014/main" val="2352677703"/>
                    </a:ext>
                  </a:extLst>
                </a:gridCol>
                <a:gridCol w="773151">
                  <a:extLst>
                    <a:ext uri="{9D8B030D-6E8A-4147-A177-3AD203B41FA5}">
                      <a16:colId xmlns:a16="http://schemas.microsoft.com/office/drawing/2014/main" val="1892030209"/>
                    </a:ext>
                  </a:extLst>
                </a:gridCol>
                <a:gridCol w="750849">
                  <a:extLst>
                    <a:ext uri="{9D8B030D-6E8A-4147-A177-3AD203B41FA5}">
                      <a16:colId xmlns:a16="http://schemas.microsoft.com/office/drawing/2014/main" val="978620431"/>
                    </a:ext>
                  </a:extLst>
                </a:gridCol>
                <a:gridCol w="862369">
                  <a:extLst>
                    <a:ext uri="{9D8B030D-6E8A-4147-A177-3AD203B41FA5}">
                      <a16:colId xmlns:a16="http://schemas.microsoft.com/office/drawing/2014/main" val="632201645"/>
                    </a:ext>
                  </a:extLst>
                </a:gridCol>
              </a:tblGrid>
              <a:tr h="498917">
                <a:tc>
                  <a:txBody>
                    <a:bodyPr/>
                    <a:lstStyle/>
                    <a:p>
                      <a:pPr algn="ctr" fontAlgn="ctr"/>
                      <a:r>
                        <a:rPr lang="en-IN" sz="1100" b="1" i="0" u="none" strike="noStrike" dirty="0" err="1">
                          <a:solidFill>
                            <a:schemeClr val="bg1"/>
                          </a:solidFill>
                          <a:effectLst/>
                          <a:latin typeface="Outfit"/>
                        </a:rPr>
                        <a:t>loan_amnt</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emp_</a:t>
                      </a:r>
                    </a:p>
                    <a:p>
                      <a:pPr algn="ctr" fontAlgn="ctr"/>
                      <a:r>
                        <a:rPr lang="en-IN" sz="1100" b="1" i="0" u="none" strike="noStrike" dirty="0">
                          <a:solidFill>
                            <a:schemeClr val="bg1"/>
                          </a:solidFill>
                          <a:effectLst/>
                          <a:latin typeface="Outfit"/>
                        </a:rPr>
                        <a:t>length</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annual_</a:t>
                      </a:r>
                    </a:p>
                    <a:p>
                      <a:pPr algn="ctr" fontAlgn="ctr"/>
                      <a:r>
                        <a:rPr lang="en-IN" sz="1100" b="1" i="0" u="none" strike="noStrike" dirty="0" err="1">
                          <a:solidFill>
                            <a:schemeClr val="bg1"/>
                          </a:solidFill>
                          <a:effectLst/>
                          <a:latin typeface="Outfit"/>
                        </a:rPr>
                        <a:t>inc</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inq_rate</a:t>
                      </a:r>
                      <a:r>
                        <a:rPr lang="en-IN" sz="1100" b="1" i="0" u="none" strike="noStrike" dirty="0">
                          <a:solidFill>
                            <a:schemeClr val="bg1"/>
                          </a:solidFill>
                          <a:effectLst/>
                          <a:latin typeface="Outfit"/>
                        </a:rPr>
                        <a:t>_</a:t>
                      </a:r>
                    </a:p>
                    <a:p>
                      <a:pPr algn="ctr" fontAlgn="ctr"/>
                      <a:r>
                        <a:rPr lang="en-IN" sz="1100" b="1" i="0" u="none" strike="noStrike" dirty="0" err="1">
                          <a:solidFill>
                            <a:schemeClr val="bg1"/>
                          </a:solidFill>
                          <a:effectLst/>
                          <a:latin typeface="Outfit"/>
                        </a:rPr>
                        <a:t>to_open</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pub_rec</a:t>
                      </a:r>
                      <a:r>
                        <a:rPr lang="en-IN" sz="1100" b="1" i="0" u="none" strike="noStrike" dirty="0">
                          <a:solidFill>
                            <a:schemeClr val="bg1"/>
                          </a:solidFill>
                          <a:effectLst/>
                          <a:latin typeface="Outfit"/>
                        </a:rPr>
                        <a:t>_</a:t>
                      </a:r>
                    </a:p>
                    <a:p>
                      <a:pPr algn="ctr" fontAlgn="ctr"/>
                      <a:r>
                        <a:rPr lang="en-IN" sz="1100" b="1" i="0" u="none" strike="noStrike" dirty="0">
                          <a:solidFill>
                            <a:schemeClr val="bg1"/>
                          </a:solidFill>
                          <a:effectLst/>
                          <a:latin typeface="Outfit"/>
                        </a:rPr>
                        <a:t>rate</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loan_status</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r" fontAlgn="ctr"/>
                      <a:r>
                        <a:rPr lang="en-IN" sz="1100" b="0" i="0" u="none" strike="noStrike">
                          <a:solidFill>
                            <a:srgbClr val="000000"/>
                          </a:solidFill>
                          <a:effectLst/>
                          <a:latin typeface="Outfit"/>
                        </a:rPr>
                        <a:t>30000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93000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0.1000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dirty="0">
                          <a:solidFill>
                            <a:srgbClr val="000000"/>
                          </a:solidFill>
                          <a:effectLst/>
                          <a:latin typeface="Outfit"/>
                        </a:rPr>
                        <a:t>Good</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fontAlgn="ctr"/>
                      <a:r>
                        <a:rPr lang="en-IN" sz="1100" b="0" i="0" u="none" strike="noStrike">
                          <a:solidFill>
                            <a:srgbClr val="000000"/>
                          </a:solidFill>
                          <a:effectLst/>
                          <a:latin typeface="Outfit"/>
                        </a:rPr>
                        <a:t>22000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70000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Good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fontAlgn="ctr"/>
                      <a:r>
                        <a:rPr lang="en-IN" sz="1100" b="0" i="0" u="none" strike="noStrike">
                          <a:solidFill>
                            <a:srgbClr val="000000"/>
                          </a:solidFill>
                          <a:effectLst/>
                          <a:latin typeface="Outfit"/>
                        </a:rPr>
                        <a:t>3700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117000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0.1111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Good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pPr algn="r" fontAlgn="ctr"/>
                      <a:r>
                        <a:rPr lang="en-IN" sz="1100" b="0" i="0" u="none" strike="noStrike">
                          <a:solidFill>
                            <a:srgbClr val="000000"/>
                          </a:solidFill>
                          <a:effectLst/>
                          <a:latin typeface="Outfit"/>
                        </a:rPr>
                        <a:t>7600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33996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Good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273321">
                <a:tc>
                  <a:txBody>
                    <a:bodyPr/>
                    <a:lstStyle/>
                    <a:p>
                      <a:pPr algn="r" fontAlgn="ctr"/>
                      <a:r>
                        <a:rPr lang="en-IN" sz="1100" b="0" i="0" u="none" strike="noStrike" dirty="0">
                          <a:solidFill>
                            <a:srgbClr val="000000"/>
                          </a:solidFill>
                          <a:effectLst/>
                          <a:latin typeface="Outfit"/>
                        </a:rPr>
                        <a:t>12000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en-IN" sz="1100" b="0" i="0" u="none" strike="noStrike" dirty="0">
                          <a:solidFill>
                            <a:srgbClr val="000000"/>
                          </a:solidFill>
                          <a:effectLst/>
                          <a:latin typeface="Outfit"/>
                        </a:rPr>
                        <a:t>7</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en-IN" sz="1100" b="0" i="0" u="none" strike="noStrike" dirty="0">
                          <a:solidFill>
                            <a:srgbClr val="000000"/>
                          </a:solidFill>
                          <a:effectLst/>
                          <a:latin typeface="Outfit"/>
                        </a:rPr>
                        <a:t>75000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en-IN" sz="1100" b="0"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en-IN" sz="1100" b="0" i="0" u="none" strike="noStrike" dirty="0">
                          <a:solidFill>
                            <a:srgbClr val="000000"/>
                          </a:solidFill>
                          <a:effectLst/>
                          <a:latin typeface="Outfit"/>
                        </a:rPr>
                        <a:t>0.0769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en-IN" sz="1100" b="1" i="0" u="none" strike="noStrike" dirty="0">
                          <a:solidFill>
                            <a:srgbClr val="000000"/>
                          </a:solidFill>
                          <a:effectLst/>
                          <a:latin typeface="Outfit"/>
                        </a:rPr>
                        <a:t>Good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109387653"/>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513561"/>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8338014"/>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8029050"/>
                  </a:ext>
                </a:extLst>
              </a:tr>
              <a:tr h="301024">
                <a:tc>
                  <a:txBody>
                    <a:bodyPr/>
                    <a:lstStyle/>
                    <a:p>
                      <a:pPr algn="r" fontAlgn="ctr"/>
                      <a:r>
                        <a:rPr lang="en-IN" sz="1100" b="0" i="0" u="none" strike="noStrike" dirty="0">
                          <a:solidFill>
                            <a:srgbClr val="000000"/>
                          </a:solidFill>
                          <a:effectLst/>
                          <a:latin typeface="Outfit"/>
                        </a:rPr>
                        <a:t>15250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36000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0.0769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dirty="0">
                          <a:solidFill>
                            <a:srgbClr val="000000"/>
                          </a:solidFill>
                          <a:effectLst/>
                          <a:latin typeface="Outfit"/>
                        </a:rPr>
                        <a:t>Good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bl>
          </a:graphicData>
        </a:graphic>
      </p:graphicFrame>
      <p:sp>
        <p:nvSpPr>
          <p:cNvPr id="4" name="Left Brace 3">
            <a:extLst>
              <a:ext uri="{FF2B5EF4-FFF2-40B4-BE49-F238E27FC236}">
                <a16:creationId xmlns:a16="http://schemas.microsoft.com/office/drawing/2014/main" id="{8FDD795C-570C-C462-2626-BA10E219ECB2}"/>
              </a:ext>
            </a:extLst>
          </p:cNvPr>
          <p:cNvSpPr/>
          <p:nvPr/>
        </p:nvSpPr>
        <p:spPr>
          <a:xfrm rot="16200000">
            <a:off x="4111408" y="2204025"/>
            <a:ext cx="341971" cy="3865111"/>
          </a:xfrm>
          <a:prstGeom prst="leftBrace">
            <a:avLst/>
          </a:prstGeom>
          <a:ln w="19050" cap="flat" cmpd="sng" algn="ctr">
            <a:solidFill>
              <a:schemeClr val="accent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BA3C582-98AA-F5AB-E51B-823E2E457024}"/>
              </a:ext>
            </a:extLst>
          </p:cNvPr>
          <p:cNvSpPr txBox="1"/>
          <p:nvPr/>
        </p:nvSpPr>
        <p:spPr>
          <a:xfrm>
            <a:off x="3498090" y="4403467"/>
            <a:ext cx="1568605" cy="575542"/>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X</a:t>
            </a:r>
          </a:p>
          <a:p>
            <a:pPr algn="ctr">
              <a:lnSpc>
                <a:spcPct val="90000"/>
              </a:lnSpc>
              <a:spcBef>
                <a:spcPts val="600"/>
              </a:spcBef>
            </a:pPr>
            <a:r>
              <a:rPr lang="en-US" sz="1200" b="1" dirty="0">
                <a:latin typeface="+mn-lt"/>
                <a:ea typeface="Roboto Regular" pitchFamily="2" charset="0"/>
              </a:rPr>
              <a:t>(Independent Variables)		</a:t>
            </a:r>
          </a:p>
        </p:txBody>
      </p:sp>
      <p:sp>
        <p:nvSpPr>
          <p:cNvPr id="6" name="Left Brace 5">
            <a:extLst>
              <a:ext uri="{FF2B5EF4-FFF2-40B4-BE49-F238E27FC236}">
                <a16:creationId xmlns:a16="http://schemas.microsoft.com/office/drawing/2014/main" id="{07E493D3-725C-1650-19E9-8C16AEACD1C8}"/>
              </a:ext>
            </a:extLst>
          </p:cNvPr>
          <p:cNvSpPr/>
          <p:nvPr/>
        </p:nvSpPr>
        <p:spPr>
          <a:xfrm rot="16200000">
            <a:off x="6783801" y="3807207"/>
            <a:ext cx="341971" cy="676791"/>
          </a:xfrm>
          <a:prstGeom prst="leftBrace">
            <a:avLst/>
          </a:prstGeom>
          <a:ln w="19050" cap="flat" cmpd="sng" algn="ctr">
            <a:solidFill>
              <a:schemeClr val="accent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3691040-C447-BE65-5FC7-3E35FBC4E366}"/>
              </a:ext>
            </a:extLst>
          </p:cNvPr>
          <p:cNvSpPr txBox="1"/>
          <p:nvPr/>
        </p:nvSpPr>
        <p:spPr>
          <a:xfrm>
            <a:off x="6170483" y="4403467"/>
            <a:ext cx="1568605" cy="575542"/>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Y</a:t>
            </a:r>
          </a:p>
          <a:p>
            <a:pPr algn="ctr">
              <a:lnSpc>
                <a:spcPct val="90000"/>
              </a:lnSpc>
              <a:spcBef>
                <a:spcPts val="600"/>
              </a:spcBef>
            </a:pPr>
            <a:r>
              <a:rPr lang="en-US" sz="1200" b="1" dirty="0">
                <a:latin typeface="+mn-lt"/>
                <a:ea typeface="Roboto Regular" pitchFamily="2" charset="0"/>
              </a:rPr>
              <a:t>(Dependent Variable)		</a:t>
            </a:r>
          </a:p>
        </p:txBody>
      </p:sp>
      <p:grpSp>
        <p:nvGrpSpPr>
          <p:cNvPr id="7" name="Group 6">
            <a:extLst>
              <a:ext uri="{FF2B5EF4-FFF2-40B4-BE49-F238E27FC236}">
                <a16:creationId xmlns:a16="http://schemas.microsoft.com/office/drawing/2014/main" id="{DA559975-D7C1-62FE-3C5D-7D6A1B8704A9}"/>
              </a:ext>
            </a:extLst>
          </p:cNvPr>
          <p:cNvGrpSpPr/>
          <p:nvPr/>
        </p:nvGrpSpPr>
        <p:grpSpPr>
          <a:xfrm>
            <a:off x="506537" y="1468569"/>
            <a:ext cx="986542" cy="446581"/>
            <a:chOff x="3864690" y="1002934"/>
            <a:chExt cx="1457387" cy="1457387"/>
          </a:xfrm>
          <a:solidFill>
            <a:schemeClr val="tx1"/>
          </a:solidFill>
        </p:grpSpPr>
        <p:sp>
          <p:nvSpPr>
            <p:cNvPr id="8" name="Rounded Rectangle 7">
              <a:extLst>
                <a:ext uri="{FF2B5EF4-FFF2-40B4-BE49-F238E27FC236}">
                  <a16:creationId xmlns:a16="http://schemas.microsoft.com/office/drawing/2014/main" id="{C6B91C28-7D8F-8EDC-FE9E-44549B4A54AC}"/>
                </a:ext>
              </a:extLst>
            </p:cNvPr>
            <p:cNvSpPr/>
            <p:nvPr/>
          </p:nvSpPr>
          <p:spPr>
            <a:xfrm>
              <a:off x="3864690" y="1002934"/>
              <a:ext cx="1457387" cy="1457387"/>
            </a:xfrm>
            <a:prstGeom prst="roundRect">
              <a:avLst/>
            </a:prstGeom>
            <a:grp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200">
                <a:solidFill>
                  <a:schemeClr val="bg1"/>
                </a:solidFill>
                <a:ea typeface="Roboto Regular" pitchFamily="2" charset="0"/>
              </a:endParaRPr>
            </a:p>
          </p:txBody>
        </p:sp>
        <p:sp>
          <p:nvSpPr>
            <p:cNvPr id="9" name="Title 1">
              <a:extLst>
                <a:ext uri="{FF2B5EF4-FFF2-40B4-BE49-F238E27FC236}">
                  <a16:creationId xmlns:a16="http://schemas.microsoft.com/office/drawing/2014/main" id="{770B4B4A-D125-7084-1DDC-4461F9E5F713}"/>
                </a:ext>
              </a:extLst>
            </p:cNvPr>
            <p:cNvSpPr txBox="1">
              <a:spLocks/>
            </p:cNvSpPr>
            <p:nvPr/>
          </p:nvSpPr>
          <p:spPr bwMode="white">
            <a:xfrm>
              <a:off x="4012485" y="1136403"/>
              <a:ext cx="1126586" cy="11904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b="1" dirty="0" err="1">
                  <a:solidFill>
                    <a:schemeClr val="bg1"/>
                  </a:solidFill>
                  <a:latin typeface="+mn-lt"/>
                </a:rPr>
                <a:t>X_train</a:t>
              </a:r>
              <a:endParaRPr lang="en-US" sz="1200" b="1" dirty="0">
                <a:solidFill>
                  <a:schemeClr val="bg1"/>
                </a:solidFill>
                <a:latin typeface="+mn-lt"/>
              </a:endParaRPr>
            </a:p>
          </p:txBody>
        </p:sp>
      </p:grpSp>
      <p:grpSp>
        <p:nvGrpSpPr>
          <p:cNvPr id="12" name="Group 11">
            <a:extLst>
              <a:ext uri="{FF2B5EF4-FFF2-40B4-BE49-F238E27FC236}">
                <a16:creationId xmlns:a16="http://schemas.microsoft.com/office/drawing/2014/main" id="{832AD1FF-3B2E-91AF-D6FE-9B2EAE6E8BB7}"/>
              </a:ext>
            </a:extLst>
          </p:cNvPr>
          <p:cNvGrpSpPr/>
          <p:nvPr/>
        </p:nvGrpSpPr>
        <p:grpSpPr>
          <a:xfrm>
            <a:off x="506537" y="2781770"/>
            <a:ext cx="986542" cy="446581"/>
            <a:chOff x="3864690" y="1002934"/>
            <a:chExt cx="1457387" cy="1457387"/>
          </a:xfrm>
          <a:solidFill>
            <a:schemeClr val="tx1"/>
          </a:solidFill>
        </p:grpSpPr>
        <p:sp>
          <p:nvSpPr>
            <p:cNvPr id="13" name="Rounded Rectangle 12">
              <a:extLst>
                <a:ext uri="{FF2B5EF4-FFF2-40B4-BE49-F238E27FC236}">
                  <a16:creationId xmlns:a16="http://schemas.microsoft.com/office/drawing/2014/main" id="{DF2EA9A7-193B-0C29-26CA-2E756617BEBF}"/>
                </a:ext>
              </a:extLst>
            </p:cNvPr>
            <p:cNvSpPr/>
            <p:nvPr/>
          </p:nvSpPr>
          <p:spPr>
            <a:xfrm>
              <a:off x="3864690" y="1002934"/>
              <a:ext cx="1457387" cy="1457387"/>
            </a:xfrm>
            <a:prstGeom prst="roundRect">
              <a:avLst/>
            </a:prstGeom>
            <a:grp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200">
                <a:solidFill>
                  <a:schemeClr val="bg1"/>
                </a:solidFill>
                <a:ea typeface="Roboto Regular" pitchFamily="2" charset="0"/>
              </a:endParaRPr>
            </a:p>
          </p:txBody>
        </p:sp>
        <p:sp>
          <p:nvSpPr>
            <p:cNvPr id="14" name="Title 1">
              <a:extLst>
                <a:ext uri="{FF2B5EF4-FFF2-40B4-BE49-F238E27FC236}">
                  <a16:creationId xmlns:a16="http://schemas.microsoft.com/office/drawing/2014/main" id="{673E1028-23AD-0D7F-FDB8-2BB2D0AA5A9C}"/>
                </a:ext>
              </a:extLst>
            </p:cNvPr>
            <p:cNvSpPr txBox="1">
              <a:spLocks/>
            </p:cNvSpPr>
            <p:nvPr/>
          </p:nvSpPr>
          <p:spPr bwMode="white">
            <a:xfrm>
              <a:off x="4012485" y="1136403"/>
              <a:ext cx="1126586" cy="11904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b="1" dirty="0" err="1">
                  <a:solidFill>
                    <a:schemeClr val="bg1"/>
                  </a:solidFill>
                  <a:latin typeface="+mn-lt"/>
                </a:rPr>
                <a:t>X_test</a:t>
              </a:r>
              <a:endParaRPr lang="en-US" sz="1200" b="1" dirty="0">
                <a:solidFill>
                  <a:schemeClr val="bg1"/>
                </a:solidFill>
                <a:latin typeface="+mn-lt"/>
              </a:endParaRPr>
            </a:p>
          </p:txBody>
        </p:sp>
      </p:grpSp>
      <p:cxnSp>
        <p:nvCxnSpPr>
          <p:cNvPr id="18" name="Elbow Connector 17">
            <a:extLst>
              <a:ext uri="{FF2B5EF4-FFF2-40B4-BE49-F238E27FC236}">
                <a16:creationId xmlns:a16="http://schemas.microsoft.com/office/drawing/2014/main" id="{E3F6B1B2-04C7-993C-0362-CD1BA1E399B2}"/>
              </a:ext>
            </a:extLst>
          </p:cNvPr>
          <p:cNvCxnSpPr>
            <a:stCxn id="13" idx="3"/>
          </p:cNvCxnSpPr>
          <p:nvPr/>
        </p:nvCxnSpPr>
        <p:spPr>
          <a:xfrm flipV="1">
            <a:off x="1493079" y="2661424"/>
            <a:ext cx="443512" cy="343637"/>
          </a:xfrm>
          <a:prstGeom prst="bentConnector3">
            <a:avLst>
              <a:gd name="adj1" fmla="val 26533"/>
            </a:avLst>
          </a:prstGeom>
          <a:ln w="9525" cap="flat" cmpd="sng" algn="ctr">
            <a:solidFill>
              <a:schemeClr val="tx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Elbow Connector 18">
            <a:extLst>
              <a:ext uri="{FF2B5EF4-FFF2-40B4-BE49-F238E27FC236}">
                <a16:creationId xmlns:a16="http://schemas.microsoft.com/office/drawing/2014/main" id="{559644B7-0AD3-3929-A270-5D0E1F36C80F}"/>
              </a:ext>
            </a:extLst>
          </p:cNvPr>
          <p:cNvCxnSpPr>
            <a:cxnSpLocks/>
            <a:stCxn id="8" idx="3"/>
          </p:cNvCxnSpPr>
          <p:nvPr/>
        </p:nvCxnSpPr>
        <p:spPr>
          <a:xfrm flipV="1">
            <a:off x="1493079" y="1593668"/>
            <a:ext cx="443512" cy="98192"/>
          </a:xfrm>
          <a:prstGeom prst="bentConnector3">
            <a:avLst/>
          </a:prstGeom>
          <a:ln w="9525" cap="flat" cmpd="sng" algn="ctr">
            <a:solidFill>
              <a:schemeClr val="accent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Elbow Connector 20">
            <a:extLst>
              <a:ext uri="{FF2B5EF4-FFF2-40B4-BE49-F238E27FC236}">
                <a16:creationId xmlns:a16="http://schemas.microsoft.com/office/drawing/2014/main" id="{DE99E5BB-B66F-DBC1-32A8-E858CEBCC4C8}"/>
              </a:ext>
            </a:extLst>
          </p:cNvPr>
          <p:cNvCxnSpPr>
            <a:cxnSpLocks/>
            <a:stCxn id="8" idx="3"/>
          </p:cNvCxnSpPr>
          <p:nvPr/>
        </p:nvCxnSpPr>
        <p:spPr>
          <a:xfrm>
            <a:off x="1493079" y="1691860"/>
            <a:ext cx="443512" cy="174194"/>
          </a:xfrm>
          <a:prstGeom prst="bentConnector3">
            <a:avLst/>
          </a:prstGeom>
          <a:ln w="9525" cap="flat" cmpd="sng" algn="ctr">
            <a:solidFill>
              <a:schemeClr val="accent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Elbow Connector 22">
            <a:extLst>
              <a:ext uri="{FF2B5EF4-FFF2-40B4-BE49-F238E27FC236}">
                <a16:creationId xmlns:a16="http://schemas.microsoft.com/office/drawing/2014/main" id="{10335356-3053-B9CB-37BA-CAFB46E97B3E}"/>
              </a:ext>
            </a:extLst>
          </p:cNvPr>
          <p:cNvCxnSpPr>
            <a:cxnSpLocks/>
            <a:stCxn id="8" idx="3"/>
          </p:cNvCxnSpPr>
          <p:nvPr/>
        </p:nvCxnSpPr>
        <p:spPr>
          <a:xfrm>
            <a:off x="1493079" y="1691860"/>
            <a:ext cx="443512" cy="434647"/>
          </a:xfrm>
          <a:prstGeom prst="bentConnector3">
            <a:avLst/>
          </a:prstGeom>
          <a:ln w="9525" cap="flat" cmpd="sng" algn="ctr">
            <a:solidFill>
              <a:schemeClr val="accent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Elbow Connector 26">
            <a:extLst>
              <a:ext uri="{FF2B5EF4-FFF2-40B4-BE49-F238E27FC236}">
                <a16:creationId xmlns:a16="http://schemas.microsoft.com/office/drawing/2014/main" id="{5B34AFC4-9E4D-E8E5-C85F-FE7B9EC4945C}"/>
              </a:ext>
            </a:extLst>
          </p:cNvPr>
          <p:cNvCxnSpPr>
            <a:cxnSpLocks/>
            <a:stCxn id="8" idx="3"/>
            <a:endCxn id="2" idx="1"/>
          </p:cNvCxnSpPr>
          <p:nvPr/>
        </p:nvCxnSpPr>
        <p:spPr>
          <a:xfrm>
            <a:off x="1493079" y="1691860"/>
            <a:ext cx="443512" cy="732531"/>
          </a:xfrm>
          <a:prstGeom prst="bentConnector3">
            <a:avLst>
              <a:gd name="adj1" fmla="val 50000"/>
            </a:avLst>
          </a:prstGeom>
          <a:ln w="9525" cap="flat" cmpd="sng" algn="ctr">
            <a:solidFill>
              <a:schemeClr val="accent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Elbow Connector 31">
            <a:extLst>
              <a:ext uri="{FF2B5EF4-FFF2-40B4-BE49-F238E27FC236}">
                <a16:creationId xmlns:a16="http://schemas.microsoft.com/office/drawing/2014/main" id="{281DFF95-EFBD-AED5-28AB-D094443BC1C7}"/>
              </a:ext>
            </a:extLst>
          </p:cNvPr>
          <p:cNvCxnSpPr>
            <a:cxnSpLocks/>
            <a:stCxn id="8" idx="3"/>
          </p:cNvCxnSpPr>
          <p:nvPr/>
        </p:nvCxnSpPr>
        <p:spPr>
          <a:xfrm>
            <a:off x="1493079" y="1691860"/>
            <a:ext cx="221756" cy="2077252"/>
          </a:xfrm>
          <a:prstGeom prst="bentConnector2">
            <a:avLst/>
          </a:prstGeom>
          <a:ln w="9525" cap="flat" cmpd="sng" algn="ctr">
            <a:solidFill>
              <a:schemeClr val="accent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22763477-2889-D24E-12EF-09449231EEA7}"/>
              </a:ext>
            </a:extLst>
          </p:cNvPr>
          <p:cNvCxnSpPr/>
          <p:nvPr/>
        </p:nvCxnSpPr>
        <p:spPr>
          <a:xfrm>
            <a:off x="1714835" y="3769112"/>
            <a:ext cx="221756"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3" name="Group 42">
            <a:extLst>
              <a:ext uri="{FF2B5EF4-FFF2-40B4-BE49-F238E27FC236}">
                <a16:creationId xmlns:a16="http://schemas.microsoft.com/office/drawing/2014/main" id="{BA7A8E5E-1C45-E410-50D5-81E6BA5D0D63}"/>
              </a:ext>
            </a:extLst>
          </p:cNvPr>
          <p:cNvGrpSpPr/>
          <p:nvPr/>
        </p:nvGrpSpPr>
        <p:grpSpPr>
          <a:xfrm flipH="1">
            <a:off x="7650920" y="1427670"/>
            <a:ext cx="986541" cy="446581"/>
            <a:chOff x="3864690" y="1002934"/>
            <a:chExt cx="1457387" cy="1457387"/>
          </a:xfrm>
          <a:solidFill>
            <a:schemeClr val="accent1"/>
          </a:solidFill>
        </p:grpSpPr>
        <p:sp>
          <p:nvSpPr>
            <p:cNvPr id="44" name="Rounded Rectangle 43">
              <a:extLst>
                <a:ext uri="{FF2B5EF4-FFF2-40B4-BE49-F238E27FC236}">
                  <a16:creationId xmlns:a16="http://schemas.microsoft.com/office/drawing/2014/main" id="{F6E09CA9-EBAE-3C54-1229-A35064438003}"/>
                </a:ext>
              </a:extLst>
            </p:cNvPr>
            <p:cNvSpPr/>
            <p:nvPr/>
          </p:nvSpPr>
          <p:spPr>
            <a:xfrm>
              <a:off x="3864690" y="1002934"/>
              <a:ext cx="1457387" cy="1457387"/>
            </a:xfrm>
            <a:prstGeom prst="roundRect">
              <a:avLst/>
            </a:prstGeom>
            <a:grp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200">
                <a:solidFill>
                  <a:schemeClr val="bg1"/>
                </a:solidFill>
                <a:ea typeface="Roboto Regular" pitchFamily="2" charset="0"/>
              </a:endParaRPr>
            </a:p>
          </p:txBody>
        </p:sp>
        <p:sp>
          <p:nvSpPr>
            <p:cNvPr id="45" name="Title 1">
              <a:extLst>
                <a:ext uri="{FF2B5EF4-FFF2-40B4-BE49-F238E27FC236}">
                  <a16:creationId xmlns:a16="http://schemas.microsoft.com/office/drawing/2014/main" id="{ED22A575-5C21-C9FC-114F-DD1E5830C31C}"/>
                </a:ext>
              </a:extLst>
            </p:cNvPr>
            <p:cNvSpPr txBox="1">
              <a:spLocks/>
            </p:cNvSpPr>
            <p:nvPr/>
          </p:nvSpPr>
          <p:spPr bwMode="white">
            <a:xfrm>
              <a:off x="4012485" y="1136403"/>
              <a:ext cx="1126586" cy="11904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b="1" dirty="0" err="1">
                  <a:solidFill>
                    <a:schemeClr val="bg1"/>
                  </a:solidFill>
                  <a:latin typeface="+mn-lt"/>
                </a:rPr>
                <a:t>y_train</a:t>
              </a:r>
              <a:endParaRPr lang="en-US" sz="1200" b="1" dirty="0">
                <a:solidFill>
                  <a:schemeClr val="bg1"/>
                </a:solidFill>
                <a:latin typeface="+mn-lt"/>
              </a:endParaRPr>
            </a:p>
          </p:txBody>
        </p:sp>
      </p:grpSp>
      <p:grpSp>
        <p:nvGrpSpPr>
          <p:cNvPr id="46" name="Group 45">
            <a:extLst>
              <a:ext uri="{FF2B5EF4-FFF2-40B4-BE49-F238E27FC236}">
                <a16:creationId xmlns:a16="http://schemas.microsoft.com/office/drawing/2014/main" id="{ECC39D71-AD7B-8E3B-3FD0-67C68AA93999}"/>
              </a:ext>
            </a:extLst>
          </p:cNvPr>
          <p:cNvGrpSpPr/>
          <p:nvPr/>
        </p:nvGrpSpPr>
        <p:grpSpPr>
          <a:xfrm flipH="1">
            <a:off x="7650920" y="2740871"/>
            <a:ext cx="986541" cy="446581"/>
            <a:chOff x="3864690" y="1002934"/>
            <a:chExt cx="1457387" cy="1457387"/>
          </a:xfrm>
          <a:solidFill>
            <a:schemeClr val="accent1"/>
          </a:solidFill>
        </p:grpSpPr>
        <p:sp>
          <p:nvSpPr>
            <p:cNvPr id="47" name="Rounded Rectangle 46">
              <a:extLst>
                <a:ext uri="{FF2B5EF4-FFF2-40B4-BE49-F238E27FC236}">
                  <a16:creationId xmlns:a16="http://schemas.microsoft.com/office/drawing/2014/main" id="{28E59400-A763-C887-E1FC-DF4816140161}"/>
                </a:ext>
              </a:extLst>
            </p:cNvPr>
            <p:cNvSpPr/>
            <p:nvPr/>
          </p:nvSpPr>
          <p:spPr>
            <a:xfrm>
              <a:off x="3864690" y="1002934"/>
              <a:ext cx="1457387" cy="1457387"/>
            </a:xfrm>
            <a:prstGeom prst="roundRect">
              <a:avLst/>
            </a:prstGeom>
            <a:grp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200">
                <a:solidFill>
                  <a:schemeClr val="bg1"/>
                </a:solidFill>
                <a:ea typeface="Roboto Regular" pitchFamily="2" charset="0"/>
              </a:endParaRPr>
            </a:p>
          </p:txBody>
        </p:sp>
        <p:sp>
          <p:nvSpPr>
            <p:cNvPr id="48" name="Title 1">
              <a:extLst>
                <a:ext uri="{FF2B5EF4-FFF2-40B4-BE49-F238E27FC236}">
                  <a16:creationId xmlns:a16="http://schemas.microsoft.com/office/drawing/2014/main" id="{7BB794CE-1E27-D6E2-71F9-7CA90B13C028}"/>
                </a:ext>
              </a:extLst>
            </p:cNvPr>
            <p:cNvSpPr txBox="1">
              <a:spLocks/>
            </p:cNvSpPr>
            <p:nvPr/>
          </p:nvSpPr>
          <p:spPr bwMode="white">
            <a:xfrm>
              <a:off x="4012485" y="1136403"/>
              <a:ext cx="1126586" cy="1190447"/>
            </a:xfrm>
            <a:prstGeom prst="rect">
              <a:avLst/>
            </a:prstGeom>
            <a:grpFill/>
            <a:ln w="9525">
              <a:noFill/>
              <a:miter lim="800000"/>
              <a:headEnd/>
              <a:tailEnd/>
            </a:ln>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b="1" dirty="0" err="1">
                  <a:solidFill>
                    <a:schemeClr val="bg1"/>
                  </a:solidFill>
                  <a:latin typeface="+mn-lt"/>
                </a:rPr>
                <a:t>y_test</a:t>
              </a:r>
              <a:endParaRPr lang="en-US" sz="1200" b="1" dirty="0">
                <a:solidFill>
                  <a:schemeClr val="bg1"/>
                </a:solidFill>
                <a:latin typeface="+mn-lt"/>
              </a:endParaRPr>
            </a:p>
          </p:txBody>
        </p:sp>
      </p:grpSp>
      <p:cxnSp>
        <p:nvCxnSpPr>
          <p:cNvPr id="49" name="Elbow Connector 48">
            <a:extLst>
              <a:ext uri="{FF2B5EF4-FFF2-40B4-BE49-F238E27FC236}">
                <a16:creationId xmlns:a16="http://schemas.microsoft.com/office/drawing/2014/main" id="{60E1BDFC-21AD-A25D-6370-FCF4C6AD2AC8}"/>
              </a:ext>
            </a:extLst>
          </p:cNvPr>
          <p:cNvCxnSpPr>
            <a:cxnSpLocks/>
            <a:stCxn id="47" idx="3"/>
          </p:cNvCxnSpPr>
          <p:nvPr/>
        </p:nvCxnSpPr>
        <p:spPr>
          <a:xfrm rot="10800000">
            <a:off x="7207408" y="2661424"/>
            <a:ext cx="443512" cy="302738"/>
          </a:xfrm>
          <a:prstGeom prst="bentConnector3">
            <a:avLst>
              <a:gd name="adj1" fmla="val 29911"/>
            </a:avLst>
          </a:prstGeom>
          <a:ln w="9525" cap="flat" cmpd="sng" algn="ctr">
            <a:solidFill>
              <a:schemeClr val="tx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Elbow Connector 49">
            <a:extLst>
              <a:ext uri="{FF2B5EF4-FFF2-40B4-BE49-F238E27FC236}">
                <a16:creationId xmlns:a16="http://schemas.microsoft.com/office/drawing/2014/main" id="{1C597024-462D-E135-A218-836EF0749B46}"/>
              </a:ext>
            </a:extLst>
          </p:cNvPr>
          <p:cNvCxnSpPr>
            <a:cxnSpLocks/>
            <a:stCxn id="44" idx="3"/>
          </p:cNvCxnSpPr>
          <p:nvPr/>
        </p:nvCxnSpPr>
        <p:spPr>
          <a:xfrm rot="10800000">
            <a:off x="7207408" y="1549421"/>
            <a:ext cx="443513" cy="101541"/>
          </a:xfrm>
          <a:prstGeom prst="bentConnector3">
            <a:avLst>
              <a:gd name="adj1" fmla="val 50000"/>
            </a:avLst>
          </a:prstGeom>
          <a:ln w="9525" cap="flat" cmpd="sng" algn="ctr">
            <a:solidFill>
              <a:schemeClr val="accent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Elbow Connector 50">
            <a:extLst>
              <a:ext uri="{FF2B5EF4-FFF2-40B4-BE49-F238E27FC236}">
                <a16:creationId xmlns:a16="http://schemas.microsoft.com/office/drawing/2014/main" id="{F80B57A1-4630-7177-580B-3BD27FC32EB9}"/>
              </a:ext>
            </a:extLst>
          </p:cNvPr>
          <p:cNvCxnSpPr>
            <a:cxnSpLocks/>
            <a:stCxn id="44" idx="3"/>
          </p:cNvCxnSpPr>
          <p:nvPr/>
        </p:nvCxnSpPr>
        <p:spPr>
          <a:xfrm rot="10800000" flipV="1">
            <a:off x="7207408" y="1650961"/>
            <a:ext cx="443513" cy="200972"/>
          </a:xfrm>
          <a:prstGeom prst="bentConnector3">
            <a:avLst>
              <a:gd name="adj1" fmla="val 50000"/>
            </a:avLst>
          </a:prstGeom>
          <a:ln w="9525" cap="flat" cmpd="sng" algn="ctr">
            <a:solidFill>
              <a:schemeClr val="accent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F52CE181-18AD-6280-DB13-C167DBC3F1E4}"/>
              </a:ext>
            </a:extLst>
          </p:cNvPr>
          <p:cNvCxnSpPr/>
          <p:nvPr/>
        </p:nvCxnSpPr>
        <p:spPr>
          <a:xfrm flipH="1">
            <a:off x="7207407" y="2394437"/>
            <a:ext cx="221756"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Elbow Connector 62">
            <a:extLst>
              <a:ext uri="{FF2B5EF4-FFF2-40B4-BE49-F238E27FC236}">
                <a16:creationId xmlns:a16="http://schemas.microsoft.com/office/drawing/2014/main" id="{569AABD6-50DA-CEEC-EAD5-783649B167B2}"/>
              </a:ext>
            </a:extLst>
          </p:cNvPr>
          <p:cNvCxnSpPr>
            <a:cxnSpLocks/>
          </p:cNvCxnSpPr>
          <p:nvPr/>
        </p:nvCxnSpPr>
        <p:spPr>
          <a:xfrm rot="10800000" flipV="1">
            <a:off x="7207407" y="1648505"/>
            <a:ext cx="443512" cy="441676"/>
          </a:xfrm>
          <a:prstGeom prst="bentConnector3">
            <a:avLst>
              <a:gd name="adj1" fmla="val 50000"/>
            </a:avLst>
          </a:prstGeom>
          <a:ln w="9525" cap="flat" cmpd="sng" algn="ctr">
            <a:solidFill>
              <a:schemeClr val="accent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Elbow Connector 73">
            <a:extLst>
              <a:ext uri="{FF2B5EF4-FFF2-40B4-BE49-F238E27FC236}">
                <a16:creationId xmlns:a16="http://schemas.microsoft.com/office/drawing/2014/main" id="{B664B01C-3E0A-3A38-245C-935B5A2A3BBB}"/>
              </a:ext>
            </a:extLst>
          </p:cNvPr>
          <p:cNvCxnSpPr>
            <a:cxnSpLocks/>
            <a:stCxn id="44" idx="3"/>
          </p:cNvCxnSpPr>
          <p:nvPr/>
        </p:nvCxnSpPr>
        <p:spPr>
          <a:xfrm rot="10800000" flipV="1">
            <a:off x="7429164" y="1650960"/>
            <a:ext cx="221757" cy="2118151"/>
          </a:xfrm>
          <a:prstGeom prst="bentConnector2">
            <a:avLst/>
          </a:prstGeom>
          <a:ln w="9525" cap="flat" cmpd="sng" algn="ctr">
            <a:solidFill>
              <a:schemeClr val="accent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E50DD981-57CD-0888-C635-C083BB53EFAA}"/>
              </a:ext>
            </a:extLst>
          </p:cNvPr>
          <p:cNvCxnSpPr/>
          <p:nvPr/>
        </p:nvCxnSpPr>
        <p:spPr>
          <a:xfrm flipH="1">
            <a:off x="7212837" y="3769112"/>
            <a:ext cx="221756"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0" name="TextBox 79">
            <a:extLst>
              <a:ext uri="{FF2B5EF4-FFF2-40B4-BE49-F238E27FC236}">
                <a16:creationId xmlns:a16="http://schemas.microsoft.com/office/drawing/2014/main" id="{6975BECD-03B2-8D97-0054-BA9EF2407C47}"/>
              </a:ext>
            </a:extLst>
          </p:cNvPr>
          <p:cNvSpPr txBox="1"/>
          <p:nvPr/>
        </p:nvSpPr>
        <p:spPr>
          <a:xfrm>
            <a:off x="762066" y="1975025"/>
            <a:ext cx="440514"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dirty="0">
                <a:latin typeface="+mn-lt"/>
                <a:ea typeface="Roboto Regular" pitchFamily="2" charset="0"/>
              </a:rPr>
              <a:t>70%</a:t>
            </a:r>
          </a:p>
        </p:txBody>
      </p:sp>
      <p:sp>
        <p:nvSpPr>
          <p:cNvPr id="81" name="TextBox 80">
            <a:extLst>
              <a:ext uri="{FF2B5EF4-FFF2-40B4-BE49-F238E27FC236}">
                <a16:creationId xmlns:a16="http://schemas.microsoft.com/office/drawing/2014/main" id="{5F57E665-73E5-622D-6455-F379A7E6F1E6}"/>
              </a:ext>
            </a:extLst>
          </p:cNvPr>
          <p:cNvSpPr txBox="1"/>
          <p:nvPr/>
        </p:nvSpPr>
        <p:spPr>
          <a:xfrm>
            <a:off x="775682" y="3273280"/>
            <a:ext cx="440514"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dirty="0">
                <a:latin typeface="+mn-lt"/>
                <a:ea typeface="Roboto Regular" pitchFamily="2" charset="0"/>
              </a:rPr>
              <a:t>30%</a:t>
            </a:r>
          </a:p>
        </p:txBody>
      </p:sp>
      <p:sp>
        <p:nvSpPr>
          <p:cNvPr id="82" name="TextBox 81">
            <a:extLst>
              <a:ext uri="{FF2B5EF4-FFF2-40B4-BE49-F238E27FC236}">
                <a16:creationId xmlns:a16="http://schemas.microsoft.com/office/drawing/2014/main" id="{6B01CD1C-EA66-2413-F92B-9D03EC22AF00}"/>
              </a:ext>
            </a:extLst>
          </p:cNvPr>
          <p:cNvSpPr txBox="1"/>
          <p:nvPr/>
        </p:nvSpPr>
        <p:spPr>
          <a:xfrm>
            <a:off x="7927804" y="1903084"/>
            <a:ext cx="440514"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dirty="0">
                <a:latin typeface="+mn-lt"/>
                <a:ea typeface="Roboto Regular" pitchFamily="2" charset="0"/>
              </a:rPr>
              <a:t>70%</a:t>
            </a:r>
          </a:p>
        </p:txBody>
      </p:sp>
      <p:sp>
        <p:nvSpPr>
          <p:cNvPr id="83" name="TextBox 82">
            <a:extLst>
              <a:ext uri="{FF2B5EF4-FFF2-40B4-BE49-F238E27FC236}">
                <a16:creationId xmlns:a16="http://schemas.microsoft.com/office/drawing/2014/main" id="{1F6247EA-F439-0648-D54F-04C6CE319433}"/>
              </a:ext>
            </a:extLst>
          </p:cNvPr>
          <p:cNvSpPr txBox="1"/>
          <p:nvPr/>
        </p:nvSpPr>
        <p:spPr>
          <a:xfrm>
            <a:off x="7941420" y="3201339"/>
            <a:ext cx="440514"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dirty="0">
                <a:latin typeface="+mn-lt"/>
                <a:ea typeface="Roboto Regular" pitchFamily="2" charset="0"/>
              </a:rPr>
              <a:t>30%</a:t>
            </a:r>
          </a:p>
        </p:txBody>
      </p:sp>
      <p:grpSp>
        <p:nvGrpSpPr>
          <p:cNvPr id="84" name="Group 83">
            <a:extLst>
              <a:ext uri="{FF2B5EF4-FFF2-40B4-BE49-F238E27FC236}">
                <a16:creationId xmlns:a16="http://schemas.microsoft.com/office/drawing/2014/main" id="{D6BF6D65-C44B-75C4-3C5B-B2866B50EA44}"/>
              </a:ext>
            </a:extLst>
          </p:cNvPr>
          <p:cNvGrpSpPr/>
          <p:nvPr/>
        </p:nvGrpSpPr>
        <p:grpSpPr>
          <a:xfrm flipH="1">
            <a:off x="7650920" y="2706807"/>
            <a:ext cx="986541" cy="446581"/>
            <a:chOff x="3864690" y="1002934"/>
            <a:chExt cx="1457387" cy="1457387"/>
          </a:xfrm>
          <a:solidFill>
            <a:schemeClr val="accent1"/>
          </a:solidFill>
        </p:grpSpPr>
        <p:sp>
          <p:nvSpPr>
            <p:cNvPr id="85" name="Rounded Rectangle 84">
              <a:extLst>
                <a:ext uri="{FF2B5EF4-FFF2-40B4-BE49-F238E27FC236}">
                  <a16:creationId xmlns:a16="http://schemas.microsoft.com/office/drawing/2014/main" id="{5BE66B2C-7136-4F21-EF78-BBFBC2690763}"/>
                </a:ext>
              </a:extLst>
            </p:cNvPr>
            <p:cNvSpPr/>
            <p:nvPr/>
          </p:nvSpPr>
          <p:spPr>
            <a:xfrm>
              <a:off x="3864690" y="1002934"/>
              <a:ext cx="1457387" cy="1457387"/>
            </a:xfrm>
            <a:prstGeom prst="roundRect">
              <a:avLst/>
            </a:prstGeom>
            <a:grp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200">
                <a:solidFill>
                  <a:schemeClr val="bg1"/>
                </a:solidFill>
                <a:ea typeface="Roboto Regular" pitchFamily="2" charset="0"/>
              </a:endParaRPr>
            </a:p>
          </p:txBody>
        </p:sp>
        <p:sp>
          <p:nvSpPr>
            <p:cNvPr id="86" name="Title 1">
              <a:extLst>
                <a:ext uri="{FF2B5EF4-FFF2-40B4-BE49-F238E27FC236}">
                  <a16:creationId xmlns:a16="http://schemas.microsoft.com/office/drawing/2014/main" id="{7C18C805-3742-ECAC-D7F3-0026FB5F8E24}"/>
                </a:ext>
              </a:extLst>
            </p:cNvPr>
            <p:cNvSpPr txBox="1">
              <a:spLocks/>
            </p:cNvSpPr>
            <p:nvPr/>
          </p:nvSpPr>
          <p:spPr bwMode="white">
            <a:xfrm>
              <a:off x="4012485" y="1136403"/>
              <a:ext cx="1126586" cy="1190447"/>
            </a:xfrm>
            <a:prstGeom prst="rect">
              <a:avLst/>
            </a:prstGeom>
            <a:grpFill/>
            <a:ln w="9525">
              <a:noFill/>
              <a:miter lim="800000"/>
              <a:headEnd/>
              <a:tailEnd/>
            </a:ln>
          </p:spPr>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b="1" dirty="0" err="1">
                  <a:solidFill>
                    <a:schemeClr val="bg1"/>
                  </a:solidFill>
                  <a:latin typeface="+mn-lt"/>
                </a:rPr>
                <a:t>y_test</a:t>
              </a:r>
              <a:endParaRPr lang="en-US" sz="1200" b="1" dirty="0">
                <a:solidFill>
                  <a:schemeClr val="bg1"/>
                </a:solidFill>
                <a:latin typeface="+mn-lt"/>
              </a:endParaRPr>
            </a:p>
          </p:txBody>
        </p:sp>
      </p:grpSp>
    </p:spTree>
    <p:extLst>
      <p:ext uri="{BB962C8B-B14F-4D97-AF65-F5344CB8AC3E}">
        <p14:creationId xmlns:p14="http://schemas.microsoft.com/office/powerpoint/2010/main" val="70671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Model Training</a:t>
            </a:r>
          </a:p>
        </p:txBody>
      </p:sp>
      <p:graphicFrame>
        <p:nvGraphicFramePr>
          <p:cNvPr id="2" name="Table 5">
            <a:extLst>
              <a:ext uri="{FF2B5EF4-FFF2-40B4-BE49-F238E27FC236}">
                <a16:creationId xmlns:a16="http://schemas.microsoft.com/office/drawing/2014/main" id="{5B49BD5E-F587-7F75-03B5-DA26B22A3E9E}"/>
              </a:ext>
            </a:extLst>
          </p:cNvPr>
          <p:cNvGraphicFramePr>
            <a:graphicFrameLocks noGrp="1"/>
          </p:cNvGraphicFramePr>
          <p:nvPr>
            <p:extLst>
              <p:ext uri="{D42A27DB-BD31-4B8C-83A1-F6EECF244321}">
                <p14:modId xmlns:p14="http://schemas.microsoft.com/office/powerpoint/2010/main" val="1489114290"/>
              </p:ext>
            </p:extLst>
          </p:nvPr>
        </p:nvGraphicFramePr>
        <p:xfrm>
          <a:off x="2224185" y="1740560"/>
          <a:ext cx="1040134" cy="2468109"/>
        </p:xfrm>
        <a:graphic>
          <a:graphicData uri="http://schemas.openxmlformats.org/drawingml/2006/table">
            <a:tbl>
              <a:tblPr firstRow="1" bandRow="1">
                <a:tableStyleId>{5C22544A-7EE6-4342-B048-85BDC9FD1C3A}</a:tableStyleId>
              </a:tblPr>
              <a:tblGrid>
                <a:gridCol w="1040134">
                  <a:extLst>
                    <a:ext uri="{9D8B030D-6E8A-4147-A177-3AD203B41FA5}">
                      <a16:colId xmlns:a16="http://schemas.microsoft.com/office/drawing/2014/main" val="1819228243"/>
                    </a:ext>
                  </a:extLst>
                </a:gridCol>
              </a:tblGrid>
              <a:tr h="253838">
                <a:tc>
                  <a:txBody>
                    <a:bodyPr/>
                    <a:lstStyle/>
                    <a:p>
                      <a:pPr algn="ctr" fontAlgn="ctr"/>
                      <a:r>
                        <a:rPr lang="en-IN" sz="1100" b="1" i="0" u="none" strike="noStrike" dirty="0" err="1">
                          <a:solidFill>
                            <a:schemeClr val="bg1"/>
                          </a:solidFill>
                          <a:effectLst/>
                          <a:latin typeface="Outfit"/>
                        </a:rPr>
                        <a:t>loan_amnt</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pPr algn="r" fontAlgn="ctr"/>
                      <a:r>
                        <a:rPr lang="en-IN" sz="1100" b="0" i="0" u="none" strike="noStrike">
                          <a:solidFill>
                            <a:srgbClr val="000000"/>
                          </a:solidFill>
                          <a:effectLst/>
                          <a:latin typeface="Outfit"/>
                        </a:rPr>
                        <a:t>30000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fontAlgn="ctr"/>
                      <a:r>
                        <a:rPr lang="en-IN" sz="1100" b="0" i="0" u="none" strike="noStrike">
                          <a:solidFill>
                            <a:srgbClr val="000000"/>
                          </a:solidFill>
                          <a:effectLst/>
                          <a:latin typeface="Outfit"/>
                        </a:rPr>
                        <a:t>22000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fontAlgn="ctr"/>
                      <a:r>
                        <a:rPr lang="en-IN" sz="1100" b="0" i="0" u="none" strike="noStrike">
                          <a:solidFill>
                            <a:srgbClr val="000000"/>
                          </a:solidFill>
                          <a:effectLst/>
                          <a:latin typeface="Outfit"/>
                        </a:rPr>
                        <a:t>3700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pPr algn="r" fontAlgn="ctr"/>
                      <a:r>
                        <a:rPr lang="en-IN" sz="1100" b="0" i="0" u="none" strike="noStrike">
                          <a:solidFill>
                            <a:srgbClr val="000000"/>
                          </a:solidFill>
                          <a:effectLst/>
                          <a:latin typeface="Outfit"/>
                        </a:rPr>
                        <a:t>7600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273321">
                <a:tc>
                  <a:txBody>
                    <a:bodyPr/>
                    <a:lstStyle/>
                    <a:p>
                      <a:pPr algn="r" fontAlgn="ctr"/>
                      <a:r>
                        <a:rPr lang="en-IN" sz="1100" b="0"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513561"/>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8338014"/>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8029050"/>
                  </a:ext>
                </a:extLst>
              </a:tr>
              <a:tr h="301024">
                <a:tc>
                  <a:txBody>
                    <a:bodyPr/>
                    <a:lstStyle/>
                    <a:p>
                      <a:pPr algn="r" fontAlgn="ctr"/>
                      <a:r>
                        <a:rPr lang="en-IN" sz="1100" b="0" i="0" u="none" strike="noStrike" dirty="0">
                          <a:solidFill>
                            <a:srgbClr val="000000"/>
                          </a:solidFill>
                          <a:effectLst/>
                          <a:latin typeface="Outfit"/>
                        </a:rPr>
                        <a:t>15250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bl>
          </a:graphicData>
        </a:graphic>
      </p:graphicFrame>
      <p:sp>
        <p:nvSpPr>
          <p:cNvPr id="16" name="TextBox 15">
            <a:extLst>
              <a:ext uri="{FF2B5EF4-FFF2-40B4-BE49-F238E27FC236}">
                <a16:creationId xmlns:a16="http://schemas.microsoft.com/office/drawing/2014/main" id="{7FFA226D-11E5-4343-684B-ECF74D95A136}"/>
              </a:ext>
            </a:extLst>
          </p:cNvPr>
          <p:cNvSpPr txBox="1"/>
          <p:nvPr/>
        </p:nvSpPr>
        <p:spPr>
          <a:xfrm>
            <a:off x="612754" y="743364"/>
            <a:ext cx="8188341" cy="664797"/>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Scaling: </a:t>
            </a:r>
            <a:r>
              <a:rPr lang="en-US" sz="1200" dirty="0">
                <a:latin typeface="+mn-lt"/>
                <a:ea typeface="Roboto Regular" pitchFamily="2" charset="0"/>
              </a:rPr>
              <a:t>The primary use of scaling is to bring all features of the dataset to a similar scale or range, ensuring that no particular feature dominates the learning process simply because of its larger magnitude. Scaling facilitates a smoother and more efficient convergence during the training process and prevents certain features from having a disproportionate impact on the model’s performance. </a:t>
            </a:r>
            <a:endParaRPr lang="en-US" sz="1200" b="1" dirty="0">
              <a:latin typeface="+mn-lt"/>
              <a:ea typeface="Roboto Regular" pitchFamily="2" charset="0"/>
            </a:endParaRPr>
          </a:p>
        </p:txBody>
      </p:sp>
      <p:graphicFrame>
        <p:nvGraphicFramePr>
          <p:cNvPr id="17" name="Table 5">
            <a:extLst>
              <a:ext uri="{FF2B5EF4-FFF2-40B4-BE49-F238E27FC236}">
                <a16:creationId xmlns:a16="http://schemas.microsoft.com/office/drawing/2014/main" id="{9165B659-DCCF-253A-34C3-2525847278FC}"/>
              </a:ext>
            </a:extLst>
          </p:cNvPr>
          <p:cNvGraphicFramePr>
            <a:graphicFrameLocks noGrp="1"/>
          </p:cNvGraphicFramePr>
          <p:nvPr>
            <p:extLst>
              <p:ext uri="{D42A27DB-BD31-4B8C-83A1-F6EECF244321}">
                <p14:modId xmlns:p14="http://schemas.microsoft.com/office/powerpoint/2010/main" val="69218522"/>
              </p:ext>
            </p:extLst>
          </p:nvPr>
        </p:nvGraphicFramePr>
        <p:xfrm>
          <a:off x="342901" y="1771454"/>
          <a:ext cx="739893" cy="672339"/>
        </p:xfrm>
        <a:graphic>
          <a:graphicData uri="http://schemas.openxmlformats.org/drawingml/2006/table">
            <a:tbl>
              <a:tblPr firstRow="1" bandRow="1">
                <a:tableStyleId>{5C22544A-7EE6-4342-B048-85BDC9FD1C3A}</a:tableStyleId>
              </a:tblPr>
              <a:tblGrid>
                <a:gridCol w="739893">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err="1">
                          <a:solidFill>
                            <a:schemeClr val="lt1"/>
                          </a:solidFill>
                          <a:effectLst/>
                          <a:latin typeface="Outfit" pitchFamily="2" charset="0"/>
                          <a:ea typeface="+mn-ea"/>
                          <a:cs typeface="+mn-cs"/>
                        </a:rPr>
                        <a:t>X_train</a:t>
                      </a:r>
                      <a:r>
                        <a:rPr lang="en-CA" sz="1000" b="0" i="0" kern="1200" dirty="0">
                          <a:solidFill>
                            <a:schemeClr val="lt1"/>
                          </a:solidFill>
                          <a:effectLst/>
                          <a:latin typeface="Outfit" pitchFamily="2" charset="0"/>
                          <a:ea typeface="+mn-ea"/>
                          <a:cs typeface="+mn-cs"/>
                        </a:rPr>
                        <a:t> </a:t>
                      </a:r>
                    </a:p>
                    <a:p>
                      <a:pPr algn="ctr">
                        <a:lnSpc>
                          <a:spcPct val="110000"/>
                        </a:lnSpc>
                      </a:pPr>
                      <a:r>
                        <a:rPr lang="en-CA" sz="1000" b="0" i="0" kern="1200" dirty="0">
                          <a:solidFill>
                            <a:schemeClr val="lt1"/>
                          </a:solidFill>
                          <a:effectLst/>
                          <a:latin typeface="Outfit" pitchFamily="2" charset="0"/>
                          <a:ea typeface="+mn-ea"/>
                          <a:cs typeface="+mn-cs"/>
                        </a:rPr>
                        <a:t>Mean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11,190.27</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20" name="Table 5">
            <a:extLst>
              <a:ext uri="{FF2B5EF4-FFF2-40B4-BE49-F238E27FC236}">
                <a16:creationId xmlns:a16="http://schemas.microsoft.com/office/drawing/2014/main" id="{F388D8F7-71CA-7B87-2298-3906E52BA9B3}"/>
              </a:ext>
            </a:extLst>
          </p:cNvPr>
          <p:cNvGraphicFramePr>
            <a:graphicFrameLocks noGrp="1"/>
          </p:cNvGraphicFramePr>
          <p:nvPr>
            <p:extLst>
              <p:ext uri="{D42A27DB-BD31-4B8C-83A1-F6EECF244321}">
                <p14:modId xmlns:p14="http://schemas.microsoft.com/office/powerpoint/2010/main" val="3687485584"/>
              </p:ext>
            </p:extLst>
          </p:nvPr>
        </p:nvGraphicFramePr>
        <p:xfrm>
          <a:off x="342900" y="2591538"/>
          <a:ext cx="739893" cy="672339"/>
        </p:xfrm>
        <a:graphic>
          <a:graphicData uri="http://schemas.openxmlformats.org/drawingml/2006/table">
            <a:tbl>
              <a:tblPr firstRow="1" bandRow="1">
                <a:tableStyleId>{5C22544A-7EE6-4342-B048-85BDC9FD1C3A}</a:tableStyleId>
              </a:tblPr>
              <a:tblGrid>
                <a:gridCol w="739893">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err="1">
                          <a:solidFill>
                            <a:schemeClr val="lt1"/>
                          </a:solidFill>
                          <a:effectLst/>
                          <a:latin typeface="Outfit" pitchFamily="2" charset="0"/>
                          <a:ea typeface="+mn-ea"/>
                          <a:cs typeface="+mn-cs"/>
                        </a:rPr>
                        <a:t>X_train</a:t>
                      </a:r>
                      <a:r>
                        <a:rPr lang="en-CA" sz="1000" b="0" i="0" kern="1200" dirty="0">
                          <a:solidFill>
                            <a:schemeClr val="lt1"/>
                          </a:solidFill>
                          <a:effectLst/>
                          <a:latin typeface="Outfit" pitchFamily="2" charset="0"/>
                          <a:ea typeface="+mn-ea"/>
                          <a:cs typeface="+mn-cs"/>
                        </a:rPr>
                        <a:t> </a:t>
                      </a:r>
                    </a:p>
                    <a:p>
                      <a:pPr algn="ctr">
                        <a:lnSpc>
                          <a:spcPct val="110000"/>
                        </a:lnSpc>
                      </a:pPr>
                      <a:r>
                        <a:rPr lang="en-CA" sz="1000" b="0" i="0" kern="1200" dirty="0">
                          <a:solidFill>
                            <a:schemeClr val="lt1"/>
                          </a:solidFill>
                          <a:effectLst/>
                          <a:latin typeface="Outfit" pitchFamily="2" charset="0"/>
                          <a:ea typeface="+mn-ea"/>
                          <a:cs typeface="+mn-cs"/>
                        </a:rPr>
                        <a:t>Std Dev</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7,404.55</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1EB1103-FBF2-6118-C7F8-0FF6954895F0}"/>
                  </a:ext>
                </a:extLst>
              </p:cNvPr>
              <p:cNvSpPr txBox="1"/>
              <p:nvPr/>
            </p:nvSpPr>
            <p:spPr>
              <a:xfrm>
                <a:off x="1082793" y="3433472"/>
                <a:ext cx="1032590" cy="316562"/>
              </a:xfrm>
              <a:prstGeom prst="rect">
                <a:avLst/>
              </a:prstGeom>
              <a:noFill/>
            </p:spPr>
            <p:txBody>
              <a:bodyPr wrap="none" lIns="0" tIns="0" rIns="0" bIns="0" rtlCol="0" anchor="ctr" anchorCtr="0">
                <a:spAutoFit/>
              </a:bodyPr>
              <a:lstStyle/>
              <a:p>
                <a:pPr algn="l">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m:t>
                      </m:r>
                      <m:f>
                        <m:fPr>
                          <m:ctrlPr>
                            <a:rPr lang="en-US" sz="1200" b="0" i="1" smtClean="0">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m:t>
                          </m:r>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𝑋</m:t>
                              </m:r>
                            </m:e>
                            <m:sub>
                              <m:r>
                                <a:rPr lang="en-US" sz="1200" b="0" i="1" smtClean="0">
                                  <a:latin typeface="Cambria Math" panose="02040503050406030204" pitchFamily="18" charset="0"/>
                                  <a:ea typeface="Roboto Regular" pitchFamily="2" charset="0"/>
                                </a:rPr>
                                <m:t>𝑖</m:t>
                              </m:r>
                            </m:sub>
                          </m:sSub>
                          <m:r>
                            <a:rPr lang="en-US" sz="1200" b="0" i="1" smtClean="0">
                              <a:latin typeface="Cambria Math" panose="02040503050406030204" pitchFamily="18" charset="0"/>
                              <a:ea typeface="Roboto Regular" pitchFamily="2" charset="0"/>
                            </a:rPr>
                            <m:t>−</m:t>
                          </m:r>
                          <m:r>
                            <a:rPr lang="en-US" sz="1200" b="0" i="1" smtClean="0">
                              <a:latin typeface="Cambria Math" panose="02040503050406030204" pitchFamily="18" charset="0"/>
                              <a:ea typeface="Roboto Regular" pitchFamily="2" charset="0"/>
                            </a:rPr>
                            <m:t>𝑀𝑒𝑎𝑛</m:t>
                          </m:r>
                          <m:r>
                            <a:rPr lang="en-US" sz="1200" b="0" i="1" smtClean="0">
                              <a:latin typeface="Cambria Math" panose="02040503050406030204" pitchFamily="18" charset="0"/>
                              <a:ea typeface="Roboto Regular" pitchFamily="2" charset="0"/>
                            </a:rPr>
                            <m:t>)</m:t>
                          </m:r>
                        </m:num>
                        <m:den>
                          <m:r>
                            <a:rPr lang="en-US" sz="1200" b="0" i="1" smtClean="0">
                              <a:latin typeface="Cambria Math" panose="02040503050406030204" pitchFamily="18" charset="0"/>
                              <a:ea typeface="Roboto Regular" pitchFamily="2" charset="0"/>
                            </a:rPr>
                            <m:t>𝑆𝑡𝑑</m:t>
                          </m:r>
                          <m:r>
                            <a:rPr lang="en-US" sz="1200" b="0" i="1" smtClean="0">
                              <a:latin typeface="Cambria Math" panose="02040503050406030204" pitchFamily="18" charset="0"/>
                              <a:ea typeface="Roboto Regular" pitchFamily="2" charset="0"/>
                            </a:rPr>
                            <m:t>. </m:t>
                          </m:r>
                          <m:r>
                            <a:rPr lang="en-US" sz="1200" b="0" i="1" smtClean="0">
                              <a:latin typeface="Cambria Math" panose="02040503050406030204" pitchFamily="18" charset="0"/>
                              <a:ea typeface="Roboto Regular" pitchFamily="2" charset="0"/>
                            </a:rPr>
                            <m:t>𝐷𝑒𝑣</m:t>
                          </m:r>
                          <m:r>
                            <a:rPr lang="en-US" sz="1200" b="0" i="1" smtClean="0">
                              <a:latin typeface="Cambria Math" panose="02040503050406030204" pitchFamily="18" charset="0"/>
                              <a:ea typeface="Roboto Regular" pitchFamily="2" charset="0"/>
                            </a:rPr>
                            <m:t>.</m:t>
                          </m:r>
                        </m:den>
                      </m:f>
                    </m:oMath>
                  </m:oMathPara>
                </a14:m>
                <a:endParaRPr lang="en-US" sz="1200" dirty="0">
                  <a:latin typeface="+mn-lt"/>
                  <a:ea typeface="Roboto Regular" pitchFamily="2" charset="0"/>
                </a:endParaRPr>
              </a:p>
            </p:txBody>
          </p:sp>
        </mc:Choice>
        <mc:Fallback xmlns="">
          <p:sp>
            <p:nvSpPr>
              <p:cNvPr id="22" name="TextBox 21">
                <a:extLst>
                  <a:ext uri="{FF2B5EF4-FFF2-40B4-BE49-F238E27FC236}">
                    <a16:creationId xmlns:a16="http://schemas.microsoft.com/office/drawing/2014/main" id="{D1EB1103-FBF2-6118-C7F8-0FF6954895F0}"/>
                  </a:ext>
                </a:extLst>
              </p:cNvPr>
              <p:cNvSpPr txBox="1">
                <a:spLocks noRot="1" noChangeAspect="1" noMove="1" noResize="1" noEditPoints="1" noAdjustHandles="1" noChangeArrowheads="1" noChangeShapeType="1" noTextEdit="1"/>
              </p:cNvSpPr>
              <p:nvPr/>
            </p:nvSpPr>
            <p:spPr>
              <a:xfrm>
                <a:off x="1082793" y="3433472"/>
                <a:ext cx="1032590" cy="316562"/>
              </a:xfrm>
              <a:prstGeom prst="rect">
                <a:avLst/>
              </a:prstGeom>
              <a:blipFill>
                <a:blip r:embed="rId2"/>
                <a:stretch>
                  <a:fillRect l="-1220" t="-11538" r="-4878" b="-15385"/>
                </a:stretch>
              </a:blipFill>
            </p:spPr>
            <p:txBody>
              <a:bodyPr/>
              <a:lstStyle/>
              <a:p>
                <a:r>
                  <a:rPr lang="en-US">
                    <a:noFill/>
                  </a:rPr>
                  <a:t> </a:t>
                </a:r>
              </a:p>
            </p:txBody>
          </p:sp>
        </mc:Fallback>
      </mc:AlternateContent>
      <p:cxnSp>
        <p:nvCxnSpPr>
          <p:cNvPr id="25" name="Elbow Connector 24">
            <a:extLst>
              <a:ext uri="{FF2B5EF4-FFF2-40B4-BE49-F238E27FC236}">
                <a16:creationId xmlns:a16="http://schemas.microsoft.com/office/drawing/2014/main" id="{91E381A2-BC97-9B06-5153-F742DB995069}"/>
              </a:ext>
            </a:extLst>
          </p:cNvPr>
          <p:cNvCxnSpPr/>
          <p:nvPr/>
        </p:nvCxnSpPr>
        <p:spPr>
          <a:xfrm rot="16200000" flipH="1">
            <a:off x="730512" y="2334593"/>
            <a:ext cx="1451160" cy="746598"/>
          </a:xfrm>
          <a:prstGeom prst="bentConnector3">
            <a:avLst>
              <a:gd name="adj1" fmla="val 1706"/>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9" name="Elbow Connector 28">
            <a:extLst>
              <a:ext uri="{FF2B5EF4-FFF2-40B4-BE49-F238E27FC236}">
                <a16:creationId xmlns:a16="http://schemas.microsoft.com/office/drawing/2014/main" id="{6E1BA760-59F3-3FDD-0CCD-4EC5282C44FC}"/>
              </a:ext>
            </a:extLst>
          </p:cNvPr>
          <p:cNvCxnSpPr/>
          <p:nvPr/>
        </p:nvCxnSpPr>
        <p:spPr>
          <a:xfrm>
            <a:off x="712846" y="3263877"/>
            <a:ext cx="602612" cy="486157"/>
          </a:xfrm>
          <a:prstGeom prst="bentConnector3">
            <a:avLst>
              <a:gd name="adj1" fmla="val 1266"/>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0" name="Elbow Connector 29">
            <a:extLst>
              <a:ext uri="{FF2B5EF4-FFF2-40B4-BE49-F238E27FC236}">
                <a16:creationId xmlns:a16="http://schemas.microsoft.com/office/drawing/2014/main" id="{F7283DAF-5127-1C1D-0CE5-77983286F841}"/>
              </a:ext>
            </a:extLst>
          </p:cNvPr>
          <p:cNvCxnSpPr>
            <a:cxnSpLocks/>
          </p:cNvCxnSpPr>
          <p:nvPr/>
        </p:nvCxnSpPr>
        <p:spPr>
          <a:xfrm rot="5400000">
            <a:off x="1300443" y="2509731"/>
            <a:ext cx="1019822" cy="827661"/>
          </a:xfrm>
          <a:prstGeom prst="bentConnector3">
            <a:avLst>
              <a:gd name="adj1" fmla="val 915"/>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FC62E7-A4B5-41DC-9744-9D1D41D4B886}"/>
                  </a:ext>
                </a:extLst>
              </p:cNvPr>
              <p:cNvSpPr txBox="1"/>
              <p:nvPr/>
            </p:nvSpPr>
            <p:spPr>
              <a:xfrm>
                <a:off x="612755" y="3947530"/>
                <a:ext cx="1557029" cy="316562"/>
              </a:xfrm>
              <a:prstGeom prst="rect">
                <a:avLst/>
              </a:prstGeom>
              <a:noFill/>
            </p:spPr>
            <p:txBody>
              <a:bodyPr wrap="none" lIns="0" tIns="0" rIns="0" bIns="0" rtlCol="0" anchor="ctr" anchorCtr="0">
                <a:spAutoFit/>
              </a:bodyPr>
              <a:lstStyle/>
              <a:p>
                <a:pPr algn="l">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m:t>
                      </m:r>
                      <m:f>
                        <m:fPr>
                          <m:ctrlPr>
                            <a:rPr lang="en-US" sz="1200" b="0" i="1" smtClean="0">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(22000−11190.27)</m:t>
                          </m:r>
                        </m:num>
                        <m:den>
                          <m:r>
                            <a:rPr lang="en-US" sz="1200" b="0" i="1" smtClean="0">
                              <a:latin typeface="Cambria Math" panose="02040503050406030204" pitchFamily="18" charset="0"/>
                              <a:ea typeface="Roboto Regular" pitchFamily="2" charset="0"/>
                            </a:rPr>
                            <m:t>7404.55</m:t>
                          </m:r>
                        </m:den>
                      </m:f>
                    </m:oMath>
                  </m:oMathPara>
                </a14:m>
                <a:endParaRPr lang="en-US" sz="1200" dirty="0">
                  <a:latin typeface="+mn-lt"/>
                  <a:ea typeface="Roboto Regular" pitchFamily="2" charset="0"/>
                </a:endParaRPr>
              </a:p>
            </p:txBody>
          </p:sp>
        </mc:Choice>
        <mc:Fallback xmlns="">
          <p:sp>
            <p:nvSpPr>
              <p:cNvPr id="35" name="TextBox 34">
                <a:extLst>
                  <a:ext uri="{FF2B5EF4-FFF2-40B4-BE49-F238E27FC236}">
                    <a16:creationId xmlns:a16="http://schemas.microsoft.com/office/drawing/2014/main" id="{E3FC62E7-A4B5-41DC-9744-9D1D41D4B886}"/>
                  </a:ext>
                </a:extLst>
              </p:cNvPr>
              <p:cNvSpPr txBox="1">
                <a:spLocks noRot="1" noChangeAspect="1" noMove="1" noResize="1" noEditPoints="1" noAdjustHandles="1" noChangeArrowheads="1" noChangeShapeType="1" noTextEdit="1"/>
              </p:cNvSpPr>
              <p:nvPr/>
            </p:nvSpPr>
            <p:spPr>
              <a:xfrm>
                <a:off x="612755" y="3947530"/>
                <a:ext cx="1557029" cy="316562"/>
              </a:xfrm>
              <a:prstGeom prst="rect">
                <a:avLst/>
              </a:prstGeom>
              <a:blipFill>
                <a:blip r:embed="rId3"/>
                <a:stretch>
                  <a:fillRect l="-813" t="-16000" r="-3252"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DCFC299-87C3-2D5F-E97C-D478973FAEA2}"/>
                  </a:ext>
                </a:extLst>
              </p:cNvPr>
              <p:cNvSpPr txBox="1"/>
              <p:nvPr/>
            </p:nvSpPr>
            <p:spPr>
              <a:xfrm>
                <a:off x="612755" y="4508114"/>
                <a:ext cx="650306" cy="166199"/>
              </a:xfrm>
              <a:prstGeom prst="rect">
                <a:avLst/>
              </a:prstGeom>
              <a:noFill/>
            </p:spPr>
            <p:txBody>
              <a:bodyPr wrap="none" lIns="0" tIns="0" rIns="0" bIns="0" rtlCol="0" anchor="ctr" anchorCtr="0">
                <a:spAutoFit/>
              </a:bodyPr>
              <a:lstStyle/>
              <a:p>
                <a:pPr algn="l">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=1.4598</m:t>
                      </m:r>
                    </m:oMath>
                  </m:oMathPara>
                </a14:m>
                <a:endParaRPr lang="en-US" sz="1200" dirty="0">
                  <a:latin typeface="+mn-lt"/>
                  <a:ea typeface="Roboto Regular" pitchFamily="2" charset="0"/>
                </a:endParaRPr>
              </a:p>
            </p:txBody>
          </p:sp>
        </mc:Choice>
        <mc:Fallback xmlns="">
          <p:sp>
            <p:nvSpPr>
              <p:cNvPr id="36" name="TextBox 35">
                <a:extLst>
                  <a:ext uri="{FF2B5EF4-FFF2-40B4-BE49-F238E27FC236}">
                    <a16:creationId xmlns:a16="http://schemas.microsoft.com/office/drawing/2014/main" id="{BDCFC299-87C3-2D5F-E97C-D478973FAEA2}"/>
                  </a:ext>
                </a:extLst>
              </p:cNvPr>
              <p:cNvSpPr txBox="1">
                <a:spLocks noRot="1" noChangeAspect="1" noMove="1" noResize="1" noEditPoints="1" noAdjustHandles="1" noChangeArrowheads="1" noChangeShapeType="1" noTextEdit="1"/>
              </p:cNvSpPr>
              <p:nvPr/>
            </p:nvSpPr>
            <p:spPr>
              <a:xfrm>
                <a:off x="612755" y="4508114"/>
                <a:ext cx="650306" cy="166199"/>
              </a:xfrm>
              <a:prstGeom prst="rect">
                <a:avLst/>
              </a:prstGeom>
              <a:blipFill>
                <a:blip r:embed="rId4"/>
                <a:stretch>
                  <a:fillRect l="-1923" t="-7143" r="-5769" b="-7143"/>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0D4382-314F-DFA2-D130-983C64AB73CD}"/>
              </a:ext>
            </a:extLst>
          </p:cNvPr>
          <p:cNvSpPr/>
          <p:nvPr/>
        </p:nvSpPr>
        <p:spPr>
          <a:xfrm>
            <a:off x="3337226" y="3016853"/>
            <a:ext cx="220257" cy="126814"/>
          </a:xfrm>
          <a:prstGeom prst="rightArrow">
            <a:avLst/>
          </a:prstGeom>
          <a:solidFill>
            <a:schemeClr val="tx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39" name="TextBox 38">
            <a:extLst>
              <a:ext uri="{FF2B5EF4-FFF2-40B4-BE49-F238E27FC236}">
                <a16:creationId xmlns:a16="http://schemas.microsoft.com/office/drawing/2014/main" id="{C842A722-A4A8-F9DC-F69C-685741F42515}"/>
              </a:ext>
            </a:extLst>
          </p:cNvPr>
          <p:cNvSpPr txBox="1"/>
          <p:nvPr/>
        </p:nvSpPr>
        <p:spPr>
          <a:xfrm>
            <a:off x="2224185" y="4303003"/>
            <a:ext cx="1040134"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X_train</a:t>
            </a:r>
          </a:p>
        </p:txBody>
      </p:sp>
      <p:graphicFrame>
        <p:nvGraphicFramePr>
          <p:cNvPr id="40" name="Table 5">
            <a:extLst>
              <a:ext uri="{FF2B5EF4-FFF2-40B4-BE49-F238E27FC236}">
                <a16:creationId xmlns:a16="http://schemas.microsoft.com/office/drawing/2014/main" id="{9AF5E210-07CA-9A06-99F1-CF1CDD8E49FA}"/>
              </a:ext>
            </a:extLst>
          </p:cNvPr>
          <p:cNvGraphicFramePr>
            <a:graphicFrameLocks noGrp="1"/>
          </p:cNvGraphicFramePr>
          <p:nvPr>
            <p:extLst>
              <p:ext uri="{D42A27DB-BD31-4B8C-83A1-F6EECF244321}">
                <p14:modId xmlns:p14="http://schemas.microsoft.com/office/powerpoint/2010/main" val="1053436302"/>
              </p:ext>
            </p:extLst>
          </p:nvPr>
        </p:nvGraphicFramePr>
        <p:xfrm>
          <a:off x="3630390" y="1740560"/>
          <a:ext cx="1040134" cy="2468109"/>
        </p:xfrm>
        <a:graphic>
          <a:graphicData uri="http://schemas.openxmlformats.org/drawingml/2006/table">
            <a:tbl>
              <a:tblPr firstRow="1" bandRow="1">
                <a:tableStyleId>{5C22544A-7EE6-4342-B048-85BDC9FD1C3A}</a:tableStyleId>
              </a:tblPr>
              <a:tblGrid>
                <a:gridCol w="1040134">
                  <a:extLst>
                    <a:ext uri="{9D8B030D-6E8A-4147-A177-3AD203B41FA5}">
                      <a16:colId xmlns:a16="http://schemas.microsoft.com/office/drawing/2014/main" val="1819228243"/>
                    </a:ext>
                  </a:extLst>
                </a:gridCol>
              </a:tblGrid>
              <a:tr h="253838">
                <a:tc>
                  <a:txBody>
                    <a:bodyPr/>
                    <a:lstStyle/>
                    <a:p>
                      <a:pPr algn="ctr" fontAlgn="ctr"/>
                      <a:r>
                        <a:rPr lang="en-IN" sz="1100" b="1" i="0" u="none" strike="noStrike" dirty="0" err="1">
                          <a:solidFill>
                            <a:schemeClr val="bg1"/>
                          </a:solidFill>
                          <a:effectLst/>
                          <a:latin typeface="Outfit"/>
                        </a:rPr>
                        <a:t>loan_amnt</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pPr algn="r" fontAlgn="ctr"/>
                      <a:r>
                        <a:rPr lang="en-IN" sz="1100" b="0" i="0" u="none" strike="noStrike" dirty="0">
                          <a:solidFill>
                            <a:srgbClr val="000000"/>
                          </a:solidFill>
                          <a:effectLst/>
                          <a:latin typeface="Outfit"/>
                        </a:rPr>
                        <a:t>2.5403</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fontAlgn="ctr"/>
                      <a:r>
                        <a:rPr lang="en-IN" sz="1100" b="0" i="0" u="none" strike="noStrike" dirty="0">
                          <a:solidFill>
                            <a:srgbClr val="000000"/>
                          </a:solidFill>
                          <a:effectLst/>
                          <a:latin typeface="Outfit"/>
                        </a:rPr>
                        <a:t>1.4598</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fontAlgn="ctr"/>
                      <a:r>
                        <a:rPr lang="en-IN" sz="1100" b="0" i="0" u="none" strike="noStrike" dirty="0">
                          <a:solidFill>
                            <a:srgbClr val="000000"/>
                          </a:solidFill>
                          <a:effectLst/>
                          <a:latin typeface="Outfit"/>
                        </a:rPr>
                        <a:t>-1.0116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pPr algn="r" fontAlgn="ctr"/>
                      <a:r>
                        <a:rPr lang="en-IN" sz="1100" b="0" i="0" u="none" strike="noStrike" dirty="0">
                          <a:solidFill>
                            <a:srgbClr val="000000"/>
                          </a:solidFill>
                          <a:effectLst/>
                          <a:latin typeface="Outfit"/>
                        </a:rPr>
                        <a:t>-0.4849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273321">
                <a:tc>
                  <a:txBody>
                    <a:bodyPr/>
                    <a:lstStyle/>
                    <a:p>
                      <a:pPr algn="r" fontAlgn="ctr"/>
                      <a:r>
                        <a:rPr lang="en-IN" sz="1100" b="0"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513561"/>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8338014"/>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8029050"/>
                  </a:ext>
                </a:extLst>
              </a:tr>
              <a:tr h="301024">
                <a:tc>
                  <a:txBody>
                    <a:bodyPr/>
                    <a:lstStyle/>
                    <a:p>
                      <a:pPr algn="r" fontAlgn="ctr"/>
                      <a:r>
                        <a:rPr lang="en-IN" sz="1100" b="0" i="0" u="none" strike="noStrike" dirty="0">
                          <a:solidFill>
                            <a:srgbClr val="000000"/>
                          </a:solidFill>
                          <a:effectLst/>
                          <a:latin typeface="Outfit"/>
                        </a:rPr>
                        <a:t>0.5483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bl>
          </a:graphicData>
        </a:graphic>
      </p:graphicFrame>
      <p:sp>
        <p:nvSpPr>
          <p:cNvPr id="41" name="TextBox 40">
            <a:extLst>
              <a:ext uri="{FF2B5EF4-FFF2-40B4-BE49-F238E27FC236}">
                <a16:creationId xmlns:a16="http://schemas.microsoft.com/office/drawing/2014/main" id="{C8900633-4AA6-29B7-5494-8718288D5BBC}"/>
              </a:ext>
            </a:extLst>
          </p:cNvPr>
          <p:cNvSpPr txBox="1"/>
          <p:nvPr/>
        </p:nvSpPr>
        <p:spPr>
          <a:xfrm>
            <a:off x="3630390" y="4303003"/>
            <a:ext cx="1040134"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err="1">
                <a:latin typeface="+mn-lt"/>
                <a:ea typeface="Roboto Regular" pitchFamily="2" charset="0"/>
              </a:rPr>
              <a:t>X_train_scaled</a:t>
            </a:r>
            <a:endParaRPr lang="en-US" sz="1200" b="1" dirty="0">
              <a:latin typeface="+mn-lt"/>
              <a:ea typeface="Roboto Regular" pitchFamily="2" charset="0"/>
            </a:endParaRPr>
          </a:p>
        </p:txBody>
      </p:sp>
      <p:cxnSp>
        <p:nvCxnSpPr>
          <p:cNvPr id="53" name="Straight Connector 52">
            <a:extLst>
              <a:ext uri="{FF2B5EF4-FFF2-40B4-BE49-F238E27FC236}">
                <a16:creationId xmlns:a16="http://schemas.microsoft.com/office/drawing/2014/main" id="{9D185008-887B-65A9-E60C-A08CFB1C36FF}"/>
              </a:ext>
            </a:extLst>
          </p:cNvPr>
          <p:cNvCxnSpPr/>
          <p:nvPr/>
        </p:nvCxnSpPr>
        <p:spPr>
          <a:xfrm>
            <a:off x="4939095" y="1548473"/>
            <a:ext cx="0" cy="3350575"/>
          </a:xfrm>
          <a:prstGeom prst="line">
            <a:avLst/>
          </a:prstGeom>
          <a:effectLst/>
        </p:spPr>
        <p:style>
          <a:lnRef idx="2">
            <a:schemeClr val="accent1"/>
          </a:lnRef>
          <a:fillRef idx="0">
            <a:schemeClr val="accent1"/>
          </a:fillRef>
          <a:effectRef idx="1">
            <a:schemeClr val="accent1"/>
          </a:effectRef>
          <a:fontRef idx="minor">
            <a:schemeClr val="tx1"/>
          </a:fontRef>
        </p:style>
      </p:cxnSp>
      <p:graphicFrame>
        <p:nvGraphicFramePr>
          <p:cNvPr id="54" name="Table 5">
            <a:extLst>
              <a:ext uri="{FF2B5EF4-FFF2-40B4-BE49-F238E27FC236}">
                <a16:creationId xmlns:a16="http://schemas.microsoft.com/office/drawing/2014/main" id="{E34B3B5B-D209-8E41-114D-0EB0BF5C646D}"/>
              </a:ext>
            </a:extLst>
          </p:cNvPr>
          <p:cNvGraphicFramePr>
            <a:graphicFrameLocks noGrp="1"/>
          </p:cNvGraphicFramePr>
          <p:nvPr>
            <p:extLst>
              <p:ext uri="{D42A27DB-BD31-4B8C-83A1-F6EECF244321}">
                <p14:modId xmlns:p14="http://schemas.microsoft.com/office/powerpoint/2010/main" val="655663076"/>
              </p:ext>
            </p:extLst>
          </p:nvPr>
        </p:nvGraphicFramePr>
        <p:xfrm>
          <a:off x="5290279" y="1740560"/>
          <a:ext cx="1040134" cy="2468109"/>
        </p:xfrm>
        <a:graphic>
          <a:graphicData uri="http://schemas.openxmlformats.org/drawingml/2006/table">
            <a:tbl>
              <a:tblPr firstRow="1" bandRow="1">
                <a:tableStyleId>{5C22544A-7EE6-4342-B048-85BDC9FD1C3A}</a:tableStyleId>
              </a:tblPr>
              <a:tblGrid>
                <a:gridCol w="1040134">
                  <a:extLst>
                    <a:ext uri="{9D8B030D-6E8A-4147-A177-3AD203B41FA5}">
                      <a16:colId xmlns:a16="http://schemas.microsoft.com/office/drawing/2014/main" val="1819228243"/>
                    </a:ext>
                  </a:extLst>
                </a:gridCol>
              </a:tblGrid>
              <a:tr h="253838">
                <a:tc>
                  <a:txBody>
                    <a:bodyPr/>
                    <a:lstStyle/>
                    <a:p>
                      <a:pPr algn="ctr" fontAlgn="ctr"/>
                      <a:r>
                        <a:rPr lang="en-IN" sz="1100" b="1" i="0" u="none" strike="noStrike" dirty="0" err="1">
                          <a:solidFill>
                            <a:schemeClr val="bg1"/>
                          </a:solidFill>
                          <a:effectLst/>
                          <a:latin typeface="Outfit"/>
                        </a:rPr>
                        <a:t>loan_amnt</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pPr algn="r" fontAlgn="ctr"/>
                      <a:r>
                        <a:rPr lang="en-IN" sz="1100" b="0" i="0" u="none" strike="noStrike" dirty="0">
                          <a:solidFill>
                            <a:srgbClr val="000000"/>
                          </a:solidFill>
                          <a:effectLst/>
                          <a:latin typeface="Outfit"/>
                        </a:rPr>
                        <a:t>15000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fontAlgn="ctr"/>
                      <a:r>
                        <a:rPr lang="en-IN" sz="1100" b="0" i="0" u="none" strike="noStrike" dirty="0">
                          <a:solidFill>
                            <a:srgbClr val="000000"/>
                          </a:solidFill>
                          <a:effectLst/>
                          <a:latin typeface="Outfit"/>
                        </a:rPr>
                        <a:t>2000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fontAlgn="ctr"/>
                      <a:r>
                        <a:rPr lang="en-IN" sz="1100" b="0" i="0" u="none" strike="noStrike" dirty="0">
                          <a:solidFill>
                            <a:srgbClr val="000000"/>
                          </a:solidFill>
                          <a:effectLst/>
                          <a:latin typeface="Outfit"/>
                        </a:rPr>
                        <a:t>30700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pPr algn="r" fontAlgn="ctr"/>
                      <a:r>
                        <a:rPr lang="en-IN" sz="1100" b="0" i="0" u="none" strike="noStrike" dirty="0">
                          <a:solidFill>
                            <a:srgbClr val="000000"/>
                          </a:solidFill>
                          <a:effectLst/>
                          <a:latin typeface="Outfit"/>
                        </a:rPr>
                        <a:t>32900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273321">
                <a:tc>
                  <a:txBody>
                    <a:bodyPr/>
                    <a:lstStyle/>
                    <a:p>
                      <a:pPr algn="r" fontAlgn="ctr"/>
                      <a:r>
                        <a:rPr lang="en-IN" sz="1100" b="0"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513561"/>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8338014"/>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8029050"/>
                  </a:ext>
                </a:extLst>
              </a:tr>
              <a:tr h="301024">
                <a:tc>
                  <a:txBody>
                    <a:bodyPr/>
                    <a:lstStyle/>
                    <a:p>
                      <a:pPr algn="r" fontAlgn="ctr"/>
                      <a:r>
                        <a:rPr lang="en-IN" sz="1100" b="0" i="0" u="none" strike="noStrike" dirty="0">
                          <a:solidFill>
                            <a:srgbClr val="000000"/>
                          </a:solidFill>
                          <a:effectLst/>
                          <a:latin typeface="Outfit"/>
                        </a:rPr>
                        <a:t>17450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bl>
          </a:graphicData>
        </a:graphic>
      </p:graphicFrame>
      <p:sp>
        <p:nvSpPr>
          <p:cNvPr id="56" name="Right Arrow 55">
            <a:extLst>
              <a:ext uri="{FF2B5EF4-FFF2-40B4-BE49-F238E27FC236}">
                <a16:creationId xmlns:a16="http://schemas.microsoft.com/office/drawing/2014/main" id="{B55158C4-E39F-C722-2914-F766D01E771F}"/>
              </a:ext>
            </a:extLst>
          </p:cNvPr>
          <p:cNvSpPr/>
          <p:nvPr/>
        </p:nvSpPr>
        <p:spPr>
          <a:xfrm>
            <a:off x="6403320" y="3016853"/>
            <a:ext cx="220257" cy="126814"/>
          </a:xfrm>
          <a:prstGeom prst="rightArrow">
            <a:avLst/>
          </a:prstGeom>
          <a:solidFill>
            <a:schemeClr val="tx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57" name="TextBox 56">
            <a:extLst>
              <a:ext uri="{FF2B5EF4-FFF2-40B4-BE49-F238E27FC236}">
                <a16:creationId xmlns:a16="http://schemas.microsoft.com/office/drawing/2014/main" id="{66696E5F-69E0-0BC1-C296-0A433156D6A3}"/>
              </a:ext>
            </a:extLst>
          </p:cNvPr>
          <p:cNvSpPr txBox="1"/>
          <p:nvPr/>
        </p:nvSpPr>
        <p:spPr>
          <a:xfrm>
            <a:off x="5290279" y="4303003"/>
            <a:ext cx="1040134"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err="1">
                <a:latin typeface="+mn-lt"/>
                <a:ea typeface="Roboto Regular" pitchFamily="2" charset="0"/>
              </a:rPr>
              <a:t>X_test</a:t>
            </a:r>
            <a:endParaRPr lang="en-US" sz="1200" b="1" dirty="0">
              <a:latin typeface="+mn-lt"/>
              <a:ea typeface="Roboto Regular" pitchFamily="2" charset="0"/>
            </a:endParaRPr>
          </a:p>
        </p:txBody>
      </p:sp>
      <p:graphicFrame>
        <p:nvGraphicFramePr>
          <p:cNvPr id="58" name="Table 5">
            <a:extLst>
              <a:ext uri="{FF2B5EF4-FFF2-40B4-BE49-F238E27FC236}">
                <a16:creationId xmlns:a16="http://schemas.microsoft.com/office/drawing/2014/main" id="{3FB8EDEA-E9A1-287B-99B4-D34E59D84A14}"/>
              </a:ext>
            </a:extLst>
          </p:cNvPr>
          <p:cNvGraphicFramePr>
            <a:graphicFrameLocks noGrp="1"/>
          </p:cNvGraphicFramePr>
          <p:nvPr>
            <p:extLst>
              <p:ext uri="{D42A27DB-BD31-4B8C-83A1-F6EECF244321}">
                <p14:modId xmlns:p14="http://schemas.microsoft.com/office/powerpoint/2010/main" val="98975702"/>
              </p:ext>
            </p:extLst>
          </p:nvPr>
        </p:nvGraphicFramePr>
        <p:xfrm>
          <a:off x="7708407" y="1740560"/>
          <a:ext cx="1040134" cy="2468109"/>
        </p:xfrm>
        <a:graphic>
          <a:graphicData uri="http://schemas.openxmlformats.org/drawingml/2006/table">
            <a:tbl>
              <a:tblPr firstRow="1" bandRow="1">
                <a:tableStyleId>{5C22544A-7EE6-4342-B048-85BDC9FD1C3A}</a:tableStyleId>
              </a:tblPr>
              <a:tblGrid>
                <a:gridCol w="1040134">
                  <a:extLst>
                    <a:ext uri="{9D8B030D-6E8A-4147-A177-3AD203B41FA5}">
                      <a16:colId xmlns:a16="http://schemas.microsoft.com/office/drawing/2014/main" val="1819228243"/>
                    </a:ext>
                  </a:extLst>
                </a:gridCol>
              </a:tblGrid>
              <a:tr h="253838">
                <a:tc>
                  <a:txBody>
                    <a:bodyPr/>
                    <a:lstStyle/>
                    <a:p>
                      <a:pPr algn="ctr" fontAlgn="ctr"/>
                      <a:r>
                        <a:rPr lang="en-IN" sz="1100" b="1" i="0" u="none" strike="noStrike" dirty="0" err="1">
                          <a:solidFill>
                            <a:schemeClr val="bg1"/>
                          </a:solidFill>
                          <a:effectLst/>
                          <a:latin typeface="Outfit"/>
                        </a:rPr>
                        <a:t>loan_amnt</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pPr algn="r" fontAlgn="ctr"/>
                      <a:r>
                        <a:rPr lang="en-IN" sz="1100" b="0" i="0" u="none" strike="noStrike" dirty="0">
                          <a:solidFill>
                            <a:srgbClr val="000000"/>
                          </a:solidFill>
                          <a:effectLst/>
                          <a:latin typeface="Outfit"/>
                        </a:rPr>
                        <a:t>0.5145</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fontAlgn="ctr"/>
                      <a:r>
                        <a:rPr lang="en-IN" sz="1100" b="0" i="0" u="none" strike="noStrike" dirty="0">
                          <a:solidFill>
                            <a:srgbClr val="000000"/>
                          </a:solidFill>
                          <a:effectLst/>
                          <a:latin typeface="Outfit"/>
                        </a:rPr>
                        <a:t>-1.2412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fontAlgn="ctr"/>
                      <a:r>
                        <a:rPr lang="en-IN" sz="1100" b="0" i="0" u="none" strike="noStrike" dirty="0">
                          <a:solidFill>
                            <a:srgbClr val="000000"/>
                          </a:solidFill>
                          <a:effectLst/>
                          <a:latin typeface="Outfit"/>
                        </a:rPr>
                        <a:t>2.6348</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pPr algn="r" fontAlgn="ctr"/>
                      <a:r>
                        <a:rPr lang="en-IN" sz="1100" b="0" i="0" u="none" strike="noStrike" dirty="0">
                          <a:solidFill>
                            <a:srgbClr val="000000"/>
                          </a:solidFill>
                          <a:effectLst/>
                          <a:latin typeface="Outfit"/>
                        </a:rPr>
                        <a:t>2.9319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273321">
                <a:tc>
                  <a:txBody>
                    <a:bodyPr/>
                    <a:lstStyle/>
                    <a:p>
                      <a:pPr algn="r" fontAlgn="ctr"/>
                      <a:r>
                        <a:rPr lang="en-IN" sz="1100" b="0"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513561"/>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8338014"/>
                  </a:ext>
                </a:extLst>
              </a:tr>
              <a:tr h="273321">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8029050"/>
                  </a:ext>
                </a:extLst>
              </a:tr>
              <a:tr h="301024">
                <a:tc>
                  <a:txBody>
                    <a:bodyPr/>
                    <a:lstStyle/>
                    <a:p>
                      <a:pPr algn="r" fontAlgn="ctr"/>
                      <a:r>
                        <a:rPr lang="en-IN" sz="1100" b="0" i="0" u="none" strike="noStrike" dirty="0">
                          <a:solidFill>
                            <a:srgbClr val="000000"/>
                          </a:solidFill>
                          <a:effectLst/>
                          <a:latin typeface="Outfit"/>
                        </a:rPr>
                        <a:t>0.8454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459414"/>
                  </a:ext>
                </a:extLst>
              </a:tr>
            </a:tbl>
          </a:graphicData>
        </a:graphic>
      </p:graphicFrame>
      <p:sp>
        <p:nvSpPr>
          <p:cNvPr id="59" name="TextBox 58">
            <a:extLst>
              <a:ext uri="{FF2B5EF4-FFF2-40B4-BE49-F238E27FC236}">
                <a16:creationId xmlns:a16="http://schemas.microsoft.com/office/drawing/2014/main" id="{76039D03-2912-3CED-9560-7523DCF82FB7}"/>
              </a:ext>
            </a:extLst>
          </p:cNvPr>
          <p:cNvSpPr txBox="1"/>
          <p:nvPr/>
        </p:nvSpPr>
        <p:spPr>
          <a:xfrm>
            <a:off x="7708407" y="4264092"/>
            <a:ext cx="1040134"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err="1">
                <a:latin typeface="+mn-lt"/>
                <a:ea typeface="Roboto Regular" pitchFamily="2" charset="0"/>
              </a:rPr>
              <a:t>X_test_scaled</a:t>
            </a:r>
            <a:endParaRPr lang="en-US" sz="1200" b="1" dirty="0">
              <a:latin typeface="+mn-lt"/>
              <a:ea typeface="Roboto Regular" pitchFamily="2"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2F6F81-CB77-F120-2855-FB848FA7889B}"/>
                  </a:ext>
                </a:extLst>
              </p:cNvPr>
              <p:cNvSpPr txBox="1"/>
              <p:nvPr/>
            </p:nvSpPr>
            <p:spPr>
              <a:xfrm>
                <a:off x="6623577" y="2923561"/>
                <a:ext cx="874406" cy="316562"/>
              </a:xfrm>
              <a:prstGeom prst="rect">
                <a:avLst/>
              </a:prstGeom>
              <a:noFill/>
            </p:spPr>
            <p:txBody>
              <a:bodyPr wrap="none" lIns="0" tIns="0" rIns="0" bIns="0" rtlCol="0" anchor="ctr" anchorCtr="0">
                <a:spAutoFit/>
              </a:bodyPr>
              <a:lstStyle/>
              <a:p>
                <a:pPr algn="l">
                  <a:lnSpc>
                    <a:spcPct val="90000"/>
                  </a:lnSpc>
                  <a:spcBef>
                    <a:spcPts val="600"/>
                  </a:spcBef>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m:t>
                          </m:r>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𝑋</m:t>
                              </m:r>
                            </m:e>
                            <m:sub>
                              <m:r>
                                <a:rPr lang="en-US" sz="1200" b="0" i="1" smtClean="0">
                                  <a:latin typeface="Cambria Math" panose="02040503050406030204" pitchFamily="18" charset="0"/>
                                  <a:ea typeface="Roboto Regular" pitchFamily="2" charset="0"/>
                                </a:rPr>
                                <m:t>𝑖</m:t>
                              </m:r>
                            </m:sub>
                          </m:sSub>
                          <m:r>
                            <a:rPr lang="en-US" sz="1200" b="0" i="1" smtClean="0">
                              <a:latin typeface="Cambria Math" panose="02040503050406030204" pitchFamily="18" charset="0"/>
                              <a:ea typeface="Roboto Regular" pitchFamily="2" charset="0"/>
                            </a:rPr>
                            <m:t>−</m:t>
                          </m:r>
                          <m:r>
                            <a:rPr lang="en-US" sz="1200" b="0" i="1" smtClean="0">
                              <a:latin typeface="Cambria Math" panose="02040503050406030204" pitchFamily="18" charset="0"/>
                              <a:ea typeface="Roboto Regular" pitchFamily="2" charset="0"/>
                            </a:rPr>
                            <m:t>𝑀𝑒𝑎𝑛</m:t>
                          </m:r>
                          <m:r>
                            <a:rPr lang="en-US" sz="1200" b="0" i="1" smtClean="0">
                              <a:latin typeface="Cambria Math" panose="02040503050406030204" pitchFamily="18" charset="0"/>
                              <a:ea typeface="Roboto Regular" pitchFamily="2" charset="0"/>
                            </a:rPr>
                            <m:t>)</m:t>
                          </m:r>
                        </m:num>
                        <m:den>
                          <m:r>
                            <a:rPr lang="en-US" sz="1200" b="0" i="1" smtClean="0">
                              <a:latin typeface="Cambria Math" panose="02040503050406030204" pitchFamily="18" charset="0"/>
                              <a:ea typeface="Roboto Regular" pitchFamily="2" charset="0"/>
                            </a:rPr>
                            <m:t>𝑆𝑡𝑑</m:t>
                          </m:r>
                          <m:r>
                            <a:rPr lang="en-US" sz="1200" b="0" i="1" smtClean="0">
                              <a:latin typeface="Cambria Math" panose="02040503050406030204" pitchFamily="18" charset="0"/>
                              <a:ea typeface="Roboto Regular" pitchFamily="2" charset="0"/>
                            </a:rPr>
                            <m:t>. </m:t>
                          </m:r>
                          <m:r>
                            <a:rPr lang="en-US" sz="1200" b="0" i="1" smtClean="0">
                              <a:latin typeface="Cambria Math" panose="02040503050406030204" pitchFamily="18" charset="0"/>
                              <a:ea typeface="Roboto Regular" pitchFamily="2" charset="0"/>
                            </a:rPr>
                            <m:t>𝐷𝑒𝑣</m:t>
                          </m:r>
                          <m:r>
                            <a:rPr lang="en-US" sz="1200" b="0" i="1" smtClean="0">
                              <a:latin typeface="Cambria Math" panose="02040503050406030204" pitchFamily="18" charset="0"/>
                              <a:ea typeface="Roboto Regular" pitchFamily="2" charset="0"/>
                            </a:rPr>
                            <m:t>.</m:t>
                          </m:r>
                        </m:den>
                      </m:f>
                    </m:oMath>
                  </m:oMathPara>
                </a14:m>
                <a:endParaRPr lang="en-US" sz="1200" dirty="0">
                  <a:latin typeface="+mn-lt"/>
                  <a:ea typeface="Roboto Regular" pitchFamily="2" charset="0"/>
                </a:endParaRPr>
              </a:p>
            </p:txBody>
          </p:sp>
        </mc:Choice>
        <mc:Fallback xmlns="">
          <p:sp>
            <p:nvSpPr>
              <p:cNvPr id="60" name="TextBox 59">
                <a:extLst>
                  <a:ext uri="{FF2B5EF4-FFF2-40B4-BE49-F238E27FC236}">
                    <a16:creationId xmlns:a16="http://schemas.microsoft.com/office/drawing/2014/main" id="{672F6F81-CB77-F120-2855-FB848FA7889B}"/>
                  </a:ext>
                </a:extLst>
              </p:cNvPr>
              <p:cNvSpPr txBox="1">
                <a:spLocks noRot="1" noChangeAspect="1" noMove="1" noResize="1" noEditPoints="1" noAdjustHandles="1" noChangeArrowheads="1" noChangeShapeType="1" noTextEdit="1"/>
              </p:cNvSpPr>
              <p:nvPr/>
            </p:nvSpPr>
            <p:spPr>
              <a:xfrm>
                <a:off x="6623577" y="2923561"/>
                <a:ext cx="874406" cy="316562"/>
              </a:xfrm>
              <a:prstGeom prst="rect">
                <a:avLst/>
              </a:prstGeom>
              <a:blipFill>
                <a:blip r:embed="rId5"/>
                <a:stretch>
                  <a:fillRect l="-5714" t="-11538" r="-5714" b="-15385"/>
                </a:stretch>
              </a:blipFill>
            </p:spPr>
            <p:txBody>
              <a:bodyPr/>
              <a:lstStyle/>
              <a:p>
                <a:r>
                  <a:rPr lang="en-US">
                    <a:noFill/>
                  </a:rPr>
                  <a:t> </a:t>
                </a:r>
              </a:p>
            </p:txBody>
          </p:sp>
        </mc:Fallback>
      </mc:AlternateContent>
      <p:graphicFrame>
        <p:nvGraphicFramePr>
          <p:cNvPr id="61" name="Table 5">
            <a:extLst>
              <a:ext uri="{FF2B5EF4-FFF2-40B4-BE49-F238E27FC236}">
                <a16:creationId xmlns:a16="http://schemas.microsoft.com/office/drawing/2014/main" id="{54CAF545-F120-FF85-69F6-C48157CBCAB7}"/>
              </a:ext>
            </a:extLst>
          </p:cNvPr>
          <p:cNvGraphicFramePr>
            <a:graphicFrameLocks noGrp="1"/>
          </p:cNvGraphicFramePr>
          <p:nvPr>
            <p:extLst>
              <p:ext uri="{D42A27DB-BD31-4B8C-83A1-F6EECF244321}">
                <p14:modId xmlns:p14="http://schemas.microsoft.com/office/powerpoint/2010/main" val="1855770845"/>
              </p:ext>
            </p:extLst>
          </p:nvPr>
        </p:nvGraphicFramePr>
        <p:xfrm>
          <a:off x="6681596" y="1737516"/>
          <a:ext cx="739893" cy="672339"/>
        </p:xfrm>
        <a:graphic>
          <a:graphicData uri="http://schemas.openxmlformats.org/drawingml/2006/table">
            <a:tbl>
              <a:tblPr firstRow="1" bandRow="1">
                <a:tableStyleId>{5C22544A-7EE6-4342-B048-85BDC9FD1C3A}</a:tableStyleId>
              </a:tblPr>
              <a:tblGrid>
                <a:gridCol w="739893">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err="1">
                          <a:solidFill>
                            <a:schemeClr val="lt1"/>
                          </a:solidFill>
                          <a:effectLst/>
                          <a:latin typeface="Outfit" pitchFamily="2" charset="0"/>
                          <a:ea typeface="+mn-ea"/>
                          <a:cs typeface="+mn-cs"/>
                        </a:rPr>
                        <a:t>X_train</a:t>
                      </a:r>
                      <a:r>
                        <a:rPr lang="en-CA" sz="1000" b="0" i="0" kern="1200" dirty="0">
                          <a:solidFill>
                            <a:schemeClr val="lt1"/>
                          </a:solidFill>
                          <a:effectLst/>
                          <a:latin typeface="Outfit" pitchFamily="2" charset="0"/>
                          <a:ea typeface="+mn-ea"/>
                          <a:cs typeface="+mn-cs"/>
                        </a:rPr>
                        <a:t> </a:t>
                      </a:r>
                    </a:p>
                    <a:p>
                      <a:pPr algn="ctr">
                        <a:lnSpc>
                          <a:spcPct val="110000"/>
                        </a:lnSpc>
                      </a:pPr>
                      <a:r>
                        <a:rPr lang="en-CA" sz="1000" b="0" i="0" kern="1200" dirty="0">
                          <a:solidFill>
                            <a:schemeClr val="lt1"/>
                          </a:solidFill>
                          <a:effectLst/>
                          <a:latin typeface="Outfit" pitchFamily="2" charset="0"/>
                          <a:ea typeface="+mn-ea"/>
                          <a:cs typeface="+mn-cs"/>
                        </a:rPr>
                        <a:t>Mean</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11,190.27</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graphicFrame>
        <p:nvGraphicFramePr>
          <p:cNvPr id="62" name="Table 5">
            <a:extLst>
              <a:ext uri="{FF2B5EF4-FFF2-40B4-BE49-F238E27FC236}">
                <a16:creationId xmlns:a16="http://schemas.microsoft.com/office/drawing/2014/main" id="{02DD09E9-5934-9282-0696-C2A9989478E1}"/>
              </a:ext>
            </a:extLst>
          </p:cNvPr>
          <p:cNvGraphicFramePr>
            <a:graphicFrameLocks noGrp="1"/>
          </p:cNvGraphicFramePr>
          <p:nvPr>
            <p:extLst>
              <p:ext uri="{D42A27DB-BD31-4B8C-83A1-F6EECF244321}">
                <p14:modId xmlns:p14="http://schemas.microsoft.com/office/powerpoint/2010/main" val="4223449209"/>
              </p:ext>
            </p:extLst>
          </p:nvPr>
        </p:nvGraphicFramePr>
        <p:xfrm>
          <a:off x="6695602" y="3541932"/>
          <a:ext cx="739893" cy="672339"/>
        </p:xfrm>
        <a:graphic>
          <a:graphicData uri="http://schemas.openxmlformats.org/drawingml/2006/table">
            <a:tbl>
              <a:tblPr firstRow="1" bandRow="1">
                <a:tableStyleId>{5C22544A-7EE6-4342-B048-85BDC9FD1C3A}</a:tableStyleId>
              </a:tblPr>
              <a:tblGrid>
                <a:gridCol w="739893">
                  <a:extLst>
                    <a:ext uri="{9D8B030D-6E8A-4147-A177-3AD203B41FA5}">
                      <a16:colId xmlns:a16="http://schemas.microsoft.com/office/drawing/2014/main" val="697820518"/>
                    </a:ext>
                  </a:extLst>
                </a:gridCol>
              </a:tblGrid>
              <a:tr h="334075">
                <a:tc>
                  <a:txBody>
                    <a:bodyPr/>
                    <a:lstStyle/>
                    <a:p>
                      <a:pPr algn="ctr">
                        <a:lnSpc>
                          <a:spcPct val="110000"/>
                        </a:lnSpc>
                      </a:pPr>
                      <a:r>
                        <a:rPr lang="en-CA" sz="1000" b="0" i="0" kern="1200" dirty="0" err="1">
                          <a:solidFill>
                            <a:schemeClr val="lt1"/>
                          </a:solidFill>
                          <a:effectLst/>
                          <a:latin typeface="Outfit" pitchFamily="2" charset="0"/>
                          <a:ea typeface="+mn-ea"/>
                          <a:cs typeface="+mn-cs"/>
                        </a:rPr>
                        <a:t>X_train</a:t>
                      </a:r>
                      <a:r>
                        <a:rPr lang="en-CA" sz="1000" b="0" i="0" kern="1200" dirty="0">
                          <a:solidFill>
                            <a:schemeClr val="lt1"/>
                          </a:solidFill>
                          <a:effectLst/>
                          <a:latin typeface="Outfit" pitchFamily="2" charset="0"/>
                          <a:ea typeface="+mn-ea"/>
                          <a:cs typeface="+mn-cs"/>
                        </a:rPr>
                        <a:t> </a:t>
                      </a:r>
                    </a:p>
                    <a:p>
                      <a:pPr algn="ctr">
                        <a:lnSpc>
                          <a:spcPct val="110000"/>
                        </a:lnSpc>
                      </a:pPr>
                      <a:r>
                        <a:rPr lang="en-CA" sz="1000" b="0" i="0" kern="1200" dirty="0">
                          <a:solidFill>
                            <a:schemeClr val="lt1"/>
                          </a:solidFill>
                          <a:effectLst/>
                          <a:latin typeface="Outfit" pitchFamily="2" charset="0"/>
                          <a:ea typeface="+mn-ea"/>
                          <a:cs typeface="+mn-cs"/>
                        </a:rPr>
                        <a:t>Std Dev</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ctr"/>
                      <a:r>
                        <a:rPr lang="en-US" sz="1000" b="0" i="0" dirty="0">
                          <a:latin typeface="Outfit" pitchFamily="2" charset="0"/>
                        </a:rPr>
                        <a:t>7,404.55</a:t>
                      </a:r>
                    </a:p>
                  </a:txBody>
                  <a:tcPr marL="82070" marR="82070" marT="48466" marB="4846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6117622"/>
                  </a:ext>
                </a:extLst>
              </a:tr>
            </a:tbl>
          </a:graphicData>
        </a:graphic>
      </p:graphicFrame>
      <p:sp>
        <p:nvSpPr>
          <p:cNvPr id="64" name="Right Arrow 63">
            <a:extLst>
              <a:ext uri="{FF2B5EF4-FFF2-40B4-BE49-F238E27FC236}">
                <a16:creationId xmlns:a16="http://schemas.microsoft.com/office/drawing/2014/main" id="{15E5379F-CF5F-1978-724B-1BD94850F208}"/>
              </a:ext>
            </a:extLst>
          </p:cNvPr>
          <p:cNvSpPr/>
          <p:nvPr/>
        </p:nvSpPr>
        <p:spPr>
          <a:xfrm>
            <a:off x="7497983" y="3030272"/>
            <a:ext cx="220257" cy="126814"/>
          </a:xfrm>
          <a:prstGeom prst="rightArrow">
            <a:avLst/>
          </a:prstGeom>
          <a:solidFill>
            <a:schemeClr val="tx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cxnSp>
        <p:nvCxnSpPr>
          <p:cNvPr id="66" name="Elbow Connector 65">
            <a:extLst>
              <a:ext uri="{FF2B5EF4-FFF2-40B4-BE49-F238E27FC236}">
                <a16:creationId xmlns:a16="http://schemas.microsoft.com/office/drawing/2014/main" id="{83B3A094-960E-0877-906E-3CEB9C39504A}"/>
              </a:ext>
            </a:extLst>
          </p:cNvPr>
          <p:cNvCxnSpPr/>
          <p:nvPr/>
        </p:nvCxnSpPr>
        <p:spPr>
          <a:xfrm rot="16200000" flipH="1">
            <a:off x="6855883" y="2546539"/>
            <a:ext cx="513705" cy="240337"/>
          </a:xfrm>
          <a:prstGeom prst="bentConnector3">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8" name="Elbow Connector 67">
            <a:extLst>
              <a:ext uri="{FF2B5EF4-FFF2-40B4-BE49-F238E27FC236}">
                <a16:creationId xmlns:a16="http://schemas.microsoft.com/office/drawing/2014/main" id="{E8D87780-7A3E-0933-0898-248E683539EE}"/>
              </a:ext>
            </a:extLst>
          </p:cNvPr>
          <p:cNvCxnSpPr>
            <a:cxnSpLocks/>
          </p:cNvCxnSpPr>
          <p:nvPr/>
        </p:nvCxnSpPr>
        <p:spPr>
          <a:xfrm rot="16200000" flipV="1">
            <a:off x="6951789" y="3297393"/>
            <a:ext cx="278055" cy="211024"/>
          </a:xfrm>
          <a:prstGeom prst="bentConnector3">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2576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Model Training</a:t>
            </a:r>
          </a:p>
        </p:txBody>
      </p:sp>
      <p:sp>
        <p:nvSpPr>
          <p:cNvPr id="16" name="TextBox 15">
            <a:extLst>
              <a:ext uri="{FF2B5EF4-FFF2-40B4-BE49-F238E27FC236}">
                <a16:creationId xmlns:a16="http://schemas.microsoft.com/office/drawing/2014/main" id="{7FFA226D-11E5-4343-684B-ECF74D95A136}"/>
              </a:ext>
            </a:extLst>
          </p:cNvPr>
          <p:cNvSpPr txBox="1"/>
          <p:nvPr/>
        </p:nvSpPr>
        <p:spPr>
          <a:xfrm>
            <a:off x="602858" y="734323"/>
            <a:ext cx="8198242" cy="2853089"/>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Sampling: </a:t>
            </a:r>
            <a:r>
              <a:rPr lang="en-US" sz="1200" dirty="0">
                <a:latin typeface="+mn-lt"/>
                <a:ea typeface="Roboto Regular" pitchFamily="2" charset="0"/>
              </a:rPr>
              <a:t>Modeling imbalance data is the major challenge that we face when we train a model. For dealing with the classification problems the class balance of the target class label plays an important role in modeling. For imbalance class problems i.e., presence of minority class in the dataset, the models try to learn only the majority class and result in biased prediction.</a:t>
            </a:r>
          </a:p>
          <a:p>
            <a:pPr algn="just">
              <a:lnSpc>
                <a:spcPct val="90000"/>
              </a:lnSpc>
              <a:spcBef>
                <a:spcPts val="600"/>
              </a:spcBef>
            </a:pPr>
            <a:r>
              <a:rPr lang="en-US" sz="1200" dirty="0">
                <a:latin typeface="+mn-lt"/>
                <a:ea typeface="Roboto Regular" pitchFamily="2" charset="0"/>
              </a:rPr>
              <a:t>The imbalance of the dataset needs to be handled before training a model. There are various techniques to handle class balance, some of them being Oversampling, </a:t>
            </a:r>
            <a:r>
              <a:rPr lang="en-US" sz="1200" dirty="0" err="1">
                <a:latin typeface="+mn-lt"/>
                <a:ea typeface="Roboto Regular" pitchFamily="2" charset="0"/>
              </a:rPr>
              <a:t>Undersampling</a:t>
            </a:r>
            <a:r>
              <a:rPr lang="en-US" sz="1200" dirty="0">
                <a:latin typeface="+mn-lt"/>
                <a:ea typeface="Roboto Regular" pitchFamily="2" charset="0"/>
              </a:rPr>
              <a:t>, or a combination of both. The following are 7 techniques of oversampling: </a:t>
            </a:r>
          </a:p>
          <a:p>
            <a:pPr algn="just">
              <a:lnSpc>
                <a:spcPct val="90000"/>
              </a:lnSpc>
              <a:spcBef>
                <a:spcPts val="600"/>
              </a:spcBef>
            </a:pPr>
            <a:endParaRPr lang="en-US" sz="1200" b="1" dirty="0">
              <a:latin typeface="+mn-lt"/>
              <a:ea typeface="Roboto Regular" pitchFamily="2" charset="0"/>
            </a:endParaRPr>
          </a:p>
          <a:p>
            <a:pPr marL="228600" indent="-228600" algn="just">
              <a:lnSpc>
                <a:spcPct val="90000"/>
              </a:lnSpc>
              <a:spcBef>
                <a:spcPts val="600"/>
              </a:spcBef>
              <a:buAutoNum type="arabicPeriod"/>
            </a:pPr>
            <a:r>
              <a:rPr lang="en-US" sz="1200" b="1" dirty="0">
                <a:latin typeface="+mn-lt"/>
                <a:ea typeface="Roboto Regular" pitchFamily="2" charset="0"/>
              </a:rPr>
              <a:t>Random Over Sampling</a:t>
            </a:r>
          </a:p>
          <a:p>
            <a:pPr marL="228600" indent="-228600" algn="just">
              <a:lnSpc>
                <a:spcPct val="90000"/>
              </a:lnSpc>
              <a:spcBef>
                <a:spcPts val="600"/>
              </a:spcBef>
              <a:buAutoNum type="arabicPeriod"/>
            </a:pPr>
            <a:r>
              <a:rPr lang="en-US" sz="1200" b="1" dirty="0">
                <a:latin typeface="+mn-lt"/>
                <a:ea typeface="Roboto Regular" pitchFamily="2" charset="0"/>
              </a:rPr>
              <a:t>SMOTE</a:t>
            </a:r>
          </a:p>
          <a:p>
            <a:pPr marL="228600" indent="-228600" algn="just">
              <a:lnSpc>
                <a:spcPct val="90000"/>
              </a:lnSpc>
              <a:spcBef>
                <a:spcPts val="600"/>
              </a:spcBef>
              <a:buAutoNum type="arabicPeriod"/>
            </a:pPr>
            <a:r>
              <a:rPr lang="en-US" sz="1200" b="1" dirty="0" err="1">
                <a:latin typeface="+mn-lt"/>
                <a:ea typeface="Roboto Regular" pitchFamily="2" charset="0"/>
              </a:rPr>
              <a:t>BorderLine</a:t>
            </a:r>
            <a:r>
              <a:rPr lang="en-US" sz="1200" b="1" dirty="0">
                <a:latin typeface="+mn-lt"/>
                <a:ea typeface="Roboto Regular" pitchFamily="2" charset="0"/>
              </a:rPr>
              <a:t> Smote</a:t>
            </a:r>
          </a:p>
          <a:p>
            <a:pPr marL="228600" indent="-228600" algn="just">
              <a:lnSpc>
                <a:spcPct val="90000"/>
              </a:lnSpc>
              <a:spcBef>
                <a:spcPts val="600"/>
              </a:spcBef>
              <a:buAutoNum type="arabicPeriod"/>
            </a:pPr>
            <a:r>
              <a:rPr lang="en-US" sz="1200" b="1" dirty="0" err="1">
                <a:latin typeface="+mn-lt"/>
                <a:ea typeface="Roboto Regular" pitchFamily="2" charset="0"/>
              </a:rPr>
              <a:t>Kmeans</a:t>
            </a:r>
            <a:r>
              <a:rPr lang="en-US" sz="1200" b="1" dirty="0">
                <a:latin typeface="+mn-lt"/>
                <a:ea typeface="Roboto Regular" pitchFamily="2" charset="0"/>
              </a:rPr>
              <a:t> Smote</a:t>
            </a:r>
          </a:p>
          <a:p>
            <a:pPr marL="228600" indent="-228600" algn="just">
              <a:lnSpc>
                <a:spcPct val="90000"/>
              </a:lnSpc>
              <a:spcBef>
                <a:spcPts val="600"/>
              </a:spcBef>
              <a:buAutoNum type="arabicPeriod"/>
            </a:pPr>
            <a:r>
              <a:rPr lang="en-US" sz="1200" b="1" dirty="0">
                <a:latin typeface="+mn-lt"/>
                <a:ea typeface="Roboto Regular" pitchFamily="2" charset="0"/>
              </a:rPr>
              <a:t>SVM Smote</a:t>
            </a:r>
          </a:p>
          <a:p>
            <a:pPr marL="228600" indent="-228600" algn="just">
              <a:lnSpc>
                <a:spcPct val="90000"/>
              </a:lnSpc>
              <a:spcBef>
                <a:spcPts val="600"/>
              </a:spcBef>
              <a:buAutoNum type="arabicPeriod"/>
            </a:pPr>
            <a:r>
              <a:rPr lang="en-US" sz="1200" b="1" dirty="0">
                <a:latin typeface="+mn-lt"/>
                <a:ea typeface="Roboto Regular" pitchFamily="2" charset="0"/>
              </a:rPr>
              <a:t>ADASYN</a:t>
            </a:r>
          </a:p>
          <a:p>
            <a:pPr marL="228600" indent="-228600" algn="just">
              <a:lnSpc>
                <a:spcPct val="90000"/>
              </a:lnSpc>
              <a:spcBef>
                <a:spcPts val="600"/>
              </a:spcBef>
              <a:buAutoNum type="arabicPeriod"/>
            </a:pPr>
            <a:r>
              <a:rPr lang="en-US" sz="1200" b="1" dirty="0">
                <a:latin typeface="+mn-lt"/>
                <a:ea typeface="Roboto Regular" pitchFamily="2" charset="0"/>
              </a:rPr>
              <a:t>Smote-NC</a:t>
            </a:r>
          </a:p>
        </p:txBody>
      </p:sp>
      <p:sp>
        <p:nvSpPr>
          <p:cNvPr id="12" name="TextBox 11">
            <a:extLst>
              <a:ext uri="{FF2B5EF4-FFF2-40B4-BE49-F238E27FC236}">
                <a16:creationId xmlns:a16="http://schemas.microsoft.com/office/drawing/2014/main" id="{31EB7C30-DADD-6C3E-4240-020A957FA5C2}"/>
              </a:ext>
            </a:extLst>
          </p:cNvPr>
          <p:cNvSpPr txBox="1"/>
          <p:nvPr/>
        </p:nvSpPr>
        <p:spPr>
          <a:xfrm>
            <a:off x="602858" y="3733519"/>
            <a:ext cx="4484739" cy="1101840"/>
          </a:xfrm>
          <a:prstGeom prst="rect">
            <a:avLst/>
          </a:prstGeom>
          <a:noFill/>
        </p:spPr>
        <p:txBody>
          <a:bodyPr wrap="square" lIns="0" tIns="0" rIns="0" bIns="0" rtlCol="0" anchor="ctr" anchorCtr="0">
            <a:spAutoFit/>
          </a:bodyPr>
          <a:lstStyle/>
          <a:p>
            <a:pPr algn="just">
              <a:lnSpc>
                <a:spcPct val="90000"/>
              </a:lnSpc>
              <a:spcBef>
                <a:spcPts val="600"/>
              </a:spcBef>
            </a:pPr>
            <a:r>
              <a:rPr lang="en-US" sz="1400" b="1" dirty="0">
                <a:latin typeface="+mn-lt"/>
                <a:ea typeface="Roboto Regular" pitchFamily="2" charset="0"/>
              </a:rPr>
              <a:t>SMOTE: Synthetic Minority Oversampling Technique</a:t>
            </a:r>
          </a:p>
          <a:p>
            <a:pPr algn="just">
              <a:lnSpc>
                <a:spcPct val="90000"/>
              </a:lnSpc>
              <a:spcBef>
                <a:spcPts val="600"/>
              </a:spcBef>
            </a:pPr>
            <a:r>
              <a:rPr lang="en-US" sz="1200" dirty="0">
                <a:latin typeface="+mn-lt"/>
                <a:ea typeface="Roboto Regular" pitchFamily="2" charset="0"/>
              </a:rPr>
              <a:t>SMOTE is an oversampling technique where the synthetic samples are generated for the minority class. This algorithm helps to overcome the overfitting problem posed by random sampling. It focuses on the feature space to generate new instances with the help of interpolation between the positive instances that lie together.</a:t>
            </a:r>
          </a:p>
        </p:txBody>
      </p:sp>
      <p:graphicFrame>
        <p:nvGraphicFramePr>
          <p:cNvPr id="13" name="Table 5">
            <a:extLst>
              <a:ext uri="{FF2B5EF4-FFF2-40B4-BE49-F238E27FC236}">
                <a16:creationId xmlns:a16="http://schemas.microsoft.com/office/drawing/2014/main" id="{19B143BF-7D11-A3B5-A87B-9FC7565839D2}"/>
              </a:ext>
            </a:extLst>
          </p:cNvPr>
          <p:cNvGraphicFramePr>
            <a:graphicFrameLocks noGrp="1"/>
          </p:cNvGraphicFramePr>
          <p:nvPr>
            <p:extLst>
              <p:ext uri="{D42A27DB-BD31-4B8C-83A1-F6EECF244321}">
                <p14:modId xmlns:p14="http://schemas.microsoft.com/office/powerpoint/2010/main" val="2107836242"/>
              </p:ext>
            </p:extLst>
          </p:nvPr>
        </p:nvGraphicFramePr>
        <p:xfrm>
          <a:off x="3297910" y="2160867"/>
          <a:ext cx="1918274" cy="880717"/>
        </p:xfrm>
        <a:graphic>
          <a:graphicData uri="http://schemas.openxmlformats.org/drawingml/2006/table">
            <a:tbl>
              <a:tblPr firstRow="1" bandRow="1">
                <a:tableStyleId>{5C22544A-7EE6-4342-B048-85BDC9FD1C3A}</a:tableStyleId>
              </a:tblPr>
              <a:tblGrid>
                <a:gridCol w="943981">
                  <a:extLst>
                    <a:ext uri="{9D8B030D-6E8A-4147-A177-3AD203B41FA5}">
                      <a16:colId xmlns:a16="http://schemas.microsoft.com/office/drawing/2014/main" val="697820518"/>
                    </a:ext>
                  </a:extLst>
                </a:gridCol>
                <a:gridCol w="974293">
                  <a:extLst>
                    <a:ext uri="{9D8B030D-6E8A-4147-A177-3AD203B41FA5}">
                      <a16:colId xmlns:a16="http://schemas.microsoft.com/office/drawing/2014/main" val="150880202"/>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Class</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r>
                        <a:rPr lang="en-CA" sz="1000" b="0" i="0" kern="1200" dirty="0">
                          <a:solidFill>
                            <a:schemeClr val="lt1"/>
                          </a:solidFill>
                          <a:effectLst/>
                          <a:latin typeface="Outfit" pitchFamily="2" charset="0"/>
                          <a:ea typeface="+mn-ea"/>
                          <a:cs typeface="+mn-cs"/>
                        </a:rPr>
                        <a:t>Value Counts</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r>
                        <a:rPr lang="en-CA" sz="1000" b="0" i="0" dirty="0">
                          <a:effectLst/>
                          <a:latin typeface="Outfit" pitchFamily="2" charset="0"/>
                        </a:rPr>
                        <a:t>Bad</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CA" sz="1000" b="0" i="0" dirty="0">
                          <a:effectLst/>
                          <a:latin typeface="Outfit" pitchFamily="2" charset="0"/>
                        </a:rPr>
                        <a:t>1479</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CA" sz="1000" b="0" i="0" kern="1200" dirty="0">
                          <a:solidFill>
                            <a:schemeClr val="dk1"/>
                          </a:solidFill>
                          <a:effectLst/>
                          <a:latin typeface="Outfit" pitchFamily="2" charset="0"/>
                          <a:ea typeface="+mn-ea"/>
                          <a:cs typeface="+mn-cs"/>
                        </a:rPr>
                        <a:t>Good</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CA" sz="1000" b="0" i="0" dirty="0">
                          <a:effectLst/>
                          <a:latin typeface="Outfit" pitchFamily="2" charset="0"/>
                        </a:rPr>
                        <a:t>9021</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bl>
          </a:graphicData>
        </a:graphic>
      </p:graphicFrame>
      <p:sp>
        <p:nvSpPr>
          <p:cNvPr id="14" name="Right Arrow 13">
            <a:extLst>
              <a:ext uri="{FF2B5EF4-FFF2-40B4-BE49-F238E27FC236}">
                <a16:creationId xmlns:a16="http://schemas.microsoft.com/office/drawing/2014/main" id="{7F4B3E40-C3BB-C7CA-48EB-62A42E50016A}"/>
              </a:ext>
            </a:extLst>
          </p:cNvPr>
          <p:cNvSpPr/>
          <p:nvPr/>
        </p:nvSpPr>
        <p:spPr>
          <a:xfrm>
            <a:off x="5460994" y="2571750"/>
            <a:ext cx="831651" cy="114300"/>
          </a:xfrm>
          <a:prstGeom prst="rightArrow">
            <a:avLst/>
          </a:prstGeom>
          <a:solidFill>
            <a:schemeClr val="tx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
        <p:nvSpPr>
          <p:cNvPr id="15" name="TextBox 14">
            <a:extLst>
              <a:ext uri="{FF2B5EF4-FFF2-40B4-BE49-F238E27FC236}">
                <a16:creationId xmlns:a16="http://schemas.microsoft.com/office/drawing/2014/main" id="{8DEADA0A-3703-4D2E-DBD1-46BDBF030BD5}"/>
              </a:ext>
            </a:extLst>
          </p:cNvPr>
          <p:cNvSpPr txBox="1"/>
          <p:nvPr/>
        </p:nvSpPr>
        <p:spPr>
          <a:xfrm>
            <a:off x="3297910" y="1921614"/>
            <a:ext cx="1040134" cy="166199"/>
          </a:xfrm>
          <a:prstGeom prst="rect">
            <a:avLst/>
          </a:prstGeom>
          <a:noFill/>
        </p:spPr>
        <p:txBody>
          <a:bodyPr wrap="square" lIns="0" tIns="0" rIns="0" bIns="0" rtlCol="0" anchor="ctr" anchorCtr="0">
            <a:spAutoFit/>
          </a:bodyPr>
          <a:lstStyle/>
          <a:p>
            <a:pPr>
              <a:lnSpc>
                <a:spcPct val="90000"/>
              </a:lnSpc>
              <a:spcBef>
                <a:spcPts val="600"/>
              </a:spcBef>
            </a:pPr>
            <a:r>
              <a:rPr lang="en-US" sz="1200" b="1" dirty="0" err="1">
                <a:latin typeface="+mn-lt"/>
                <a:ea typeface="Roboto Regular" pitchFamily="2" charset="0"/>
              </a:rPr>
              <a:t>y_train</a:t>
            </a:r>
            <a:endParaRPr lang="en-US" sz="1200" b="1" dirty="0">
              <a:latin typeface="+mn-lt"/>
              <a:ea typeface="Roboto Regular" pitchFamily="2" charset="0"/>
            </a:endParaRPr>
          </a:p>
        </p:txBody>
      </p:sp>
      <p:graphicFrame>
        <p:nvGraphicFramePr>
          <p:cNvPr id="18" name="Table 5">
            <a:extLst>
              <a:ext uri="{FF2B5EF4-FFF2-40B4-BE49-F238E27FC236}">
                <a16:creationId xmlns:a16="http://schemas.microsoft.com/office/drawing/2014/main" id="{CC9F8B36-5E90-83FB-9D23-51DC392EE06D}"/>
              </a:ext>
            </a:extLst>
          </p:cNvPr>
          <p:cNvGraphicFramePr>
            <a:graphicFrameLocks noGrp="1"/>
          </p:cNvGraphicFramePr>
          <p:nvPr>
            <p:extLst>
              <p:ext uri="{D42A27DB-BD31-4B8C-83A1-F6EECF244321}">
                <p14:modId xmlns:p14="http://schemas.microsoft.com/office/powerpoint/2010/main" val="3277870751"/>
              </p:ext>
            </p:extLst>
          </p:nvPr>
        </p:nvGraphicFramePr>
        <p:xfrm>
          <a:off x="6494281" y="2131391"/>
          <a:ext cx="1918274" cy="880717"/>
        </p:xfrm>
        <a:graphic>
          <a:graphicData uri="http://schemas.openxmlformats.org/drawingml/2006/table">
            <a:tbl>
              <a:tblPr firstRow="1" bandRow="1">
                <a:tableStyleId>{5C22544A-7EE6-4342-B048-85BDC9FD1C3A}</a:tableStyleId>
              </a:tblPr>
              <a:tblGrid>
                <a:gridCol w="943981">
                  <a:extLst>
                    <a:ext uri="{9D8B030D-6E8A-4147-A177-3AD203B41FA5}">
                      <a16:colId xmlns:a16="http://schemas.microsoft.com/office/drawing/2014/main" val="697820518"/>
                    </a:ext>
                  </a:extLst>
                </a:gridCol>
                <a:gridCol w="974293">
                  <a:extLst>
                    <a:ext uri="{9D8B030D-6E8A-4147-A177-3AD203B41FA5}">
                      <a16:colId xmlns:a16="http://schemas.microsoft.com/office/drawing/2014/main" val="150880202"/>
                    </a:ext>
                  </a:extLst>
                </a:gridCol>
              </a:tblGrid>
              <a:tr h="334075">
                <a:tc>
                  <a:txBody>
                    <a:bodyPr/>
                    <a:lstStyle/>
                    <a:p>
                      <a:pPr>
                        <a:lnSpc>
                          <a:spcPct val="110000"/>
                        </a:lnSpc>
                      </a:pPr>
                      <a:r>
                        <a:rPr lang="en-CA" sz="1000" b="0" i="0" kern="1200" dirty="0">
                          <a:solidFill>
                            <a:schemeClr val="lt1"/>
                          </a:solidFill>
                          <a:effectLst/>
                          <a:latin typeface="Outfit" pitchFamily="2" charset="0"/>
                          <a:ea typeface="+mn-ea"/>
                          <a:cs typeface="+mn-cs"/>
                        </a:rPr>
                        <a:t>Class</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r>
                        <a:rPr lang="en-CA" sz="1000" b="0" i="0" kern="1200" dirty="0">
                          <a:solidFill>
                            <a:schemeClr val="lt1"/>
                          </a:solidFill>
                          <a:effectLst/>
                          <a:latin typeface="Outfit" pitchFamily="2" charset="0"/>
                          <a:ea typeface="+mn-ea"/>
                          <a:cs typeface="+mn-cs"/>
                        </a:rPr>
                        <a:t>Value Counts</a:t>
                      </a: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r>
                        <a:rPr lang="en-CA" sz="1000" b="0" i="0" dirty="0">
                          <a:effectLst/>
                          <a:latin typeface="Outfit" pitchFamily="2" charset="0"/>
                        </a:rPr>
                        <a:t>Bad</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CA" sz="1000" b="0" i="0" dirty="0">
                          <a:effectLst/>
                          <a:latin typeface="Outfit" pitchFamily="2" charset="0"/>
                        </a:rPr>
                        <a:t>9021</a:t>
                      </a:r>
                      <a:endParaRPr lang="en-US" sz="1000" b="0" i="0" dirty="0">
                        <a:latin typeface="Outfit" pitchFamily="2" charset="0"/>
                      </a:endParaRP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r>
                        <a:rPr lang="en-CA" sz="1000" b="0" i="0" kern="1200" dirty="0">
                          <a:solidFill>
                            <a:schemeClr val="dk1"/>
                          </a:solidFill>
                          <a:effectLst/>
                          <a:latin typeface="Outfit" pitchFamily="2" charset="0"/>
                          <a:ea typeface="+mn-ea"/>
                          <a:cs typeface="+mn-cs"/>
                        </a:rPr>
                        <a:t>Good</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CA" sz="1000" b="0" i="0" dirty="0">
                          <a:effectLst/>
                          <a:latin typeface="Outfit" pitchFamily="2" charset="0"/>
                        </a:rPr>
                        <a:t>9021</a:t>
                      </a: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bl>
          </a:graphicData>
        </a:graphic>
      </p:graphicFrame>
      <p:sp>
        <p:nvSpPr>
          <p:cNvPr id="19" name="TextBox 18">
            <a:extLst>
              <a:ext uri="{FF2B5EF4-FFF2-40B4-BE49-F238E27FC236}">
                <a16:creationId xmlns:a16="http://schemas.microsoft.com/office/drawing/2014/main" id="{E76BDF88-FEC4-28F9-032E-D0969FB5DDAC}"/>
              </a:ext>
            </a:extLst>
          </p:cNvPr>
          <p:cNvSpPr txBox="1"/>
          <p:nvPr/>
        </p:nvSpPr>
        <p:spPr>
          <a:xfrm>
            <a:off x="6494281" y="1924775"/>
            <a:ext cx="1288368" cy="166199"/>
          </a:xfrm>
          <a:prstGeom prst="rect">
            <a:avLst/>
          </a:prstGeom>
          <a:noFill/>
        </p:spPr>
        <p:txBody>
          <a:bodyPr wrap="square" lIns="0" tIns="0" rIns="0" bIns="0" rtlCol="0" anchor="ctr" anchorCtr="0">
            <a:spAutoFit/>
          </a:bodyPr>
          <a:lstStyle/>
          <a:p>
            <a:pPr>
              <a:lnSpc>
                <a:spcPct val="90000"/>
              </a:lnSpc>
              <a:spcBef>
                <a:spcPts val="600"/>
              </a:spcBef>
            </a:pPr>
            <a:r>
              <a:rPr lang="en-US" sz="1200" b="1" dirty="0" err="1">
                <a:latin typeface="+mn-lt"/>
                <a:ea typeface="Roboto Regular" pitchFamily="2" charset="0"/>
              </a:rPr>
              <a:t>y_train_resampled</a:t>
            </a:r>
            <a:endParaRPr lang="en-US" sz="1200" b="1" dirty="0">
              <a:latin typeface="+mn-lt"/>
              <a:ea typeface="Roboto Regular" pitchFamily="2" charset="0"/>
            </a:endParaRPr>
          </a:p>
        </p:txBody>
      </p:sp>
      <p:sp>
        <p:nvSpPr>
          <p:cNvPr id="21" name="TextBox 20">
            <a:extLst>
              <a:ext uri="{FF2B5EF4-FFF2-40B4-BE49-F238E27FC236}">
                <a16:creationId xmlns:a16="http://schemas.microsoft.com/office/drawing/2014/main" id="{A536BC06-BCF7-7162-6FA8-497F27AD875A}"/>
              </a:ext>
            </a:extLst>
          </p:cNvPr>
          <p:cNvSpPr txBox="1"/>
          <p:nvPr/>
        </p:nvSpPr>
        <p:spPr>
          <a:xfrm>
            <a:off x="3297910" y="3227230"/>
            <a:ext cx="1040134" cy="166199"/>
          </a:xfrm>
          <a:prstGeom prst="rect">
            <a:avLst/>
          </a:prstGeom>
          <a:noFill/>
        </p:spPr>
        <p:txBody>
          <a:bodyPr wrap="square" lIns="0" tIns="0" rIns="0" bIns="0" rtlCol="0" anchor="ctr" anchorCtr="0">
            <a:spAutoFit/>
          </a:bodyPr>
          <a:lstStyle/>
          <a:p>
            <a:pPr>
              <a:lnSpc>
                <a:spcPct val="90000"/>
              </a:lnSpc>
              <a:spcBef>
                <a:spcPts val="600"/>
              </a:spcBef>
            </a:pPr>
            <a:r>
              <a:rPr lang="en-US" sz="1200" b="1" dirty="0" err="1">
                <a:latin typeface="+mn-lt"/>
                <a:ea typeface="Roboto Regular" pitchFamily="2" charset="0"/>
              </a:rPr>
              <a:t>X_train_scaled</a:t>
            </a:r>
            <a:endParaRPr lang="en-US" sz="1200" b="1" dirty="0">
              <a:latin typeface="+mn-lt"/>
              <a:ea typeface="Roboto Regular" pitchFamily="2" charset="0"/>
            </a:endParaRPr>
          </a:p>
        </p:txBody>
      </p:sp>
      <p:sp>
        <p:nvSpPr>
          <p:cNvPr id="24" name="TextBox 23">
            <a:extLst>
              <a:ext uri="{FF2B5EF4-FFF2-40B4-BE49-F238E27FC236}">
                <a16:creationId xmlns:a16="http://schemas.microsoft.com/office/drawing/2014/main" id="{24650DE1-F8C5-09E6-B8F6-93AE72598B93}"/>
              </a:ext>
            </a:extLst>
          </p:cNvPr>
          <p:cNvSpPr txBox="1"/>
          <p:nvPr/>
        </p:nvSpPr>
        <p:spPr>
          <a:xfrm>
            <a:off x="6528921" y="3216660"/>
            <a:ext cx="1459610" cy="166199"/>
          </a:xfrm>
          <a:prstGeom prst="rect">
            <a:avLst/>
          </a:prstGeom>
          <a:noFill/>
        </p:spPr>
        <p:txBody>
          <a:bodyPr wrap="square" lIns="0" tIns="0" rIns="0" bIns="0" rtlCol="0" anchor="ctr" anchorCtr="0">
            <a:spAutoFit/>
          </a:bodyPr>
          <a:lstStyle/>
          <a:p>
            <a:pPr>
              <a:lnSpc>
                <a:spcPct val="90000"/>
              </a:lnSpc>
              <a:spcBef>
                <a:spcPts val="600"/>
              </a:spcBef>
            </a:pPr>
            <a:r>
              <a:rPr lang="en-US" sz="1200" b="1" dirty="0" err="1">
                <a:latin typeface="+mn-lt"/>
                <a:ea typeface="Roboto Regular" pitchFamily="2" charset="0"/>
              </a:rPr>
              <a:t>X_train_resampled</a:t>
            </a:r>
            <a:endParaRPr lang="en-US" sz="1200" b="1" dirty="0">
              <a:latin typeface="+mn-lt"/>
              <a:ea typeface="Roboto Regular" pitchFamily="2" charset="0"/>
            </a:endParaRPr>
          </a:p>
        </p:txBody>
      </p:sp>
      <p:sp>
        <p:nvSpPr>
          <p:cNvPr id="26" name="Right Arrow 25">
            <a:extLst>
              <a:ext uri="{FF2B5EF4-FFF2-40B4-BE49-F238E27FC236}">
                <a16:creationId xmlns:a16="http://schemas.microsoft.com/office/drawing/2014/main" id="{1A7160AF-9C03-759E-3ED6-397B8DCD2247}"/>
              </a:ext>
            </a:extLst>
          </p:cNvPr>
          <p:cNvSpPr/>
          <p:nvPr/>
        </p:nvSpPr>
        <p:spPr>
          <a:xfrm>
            <a:off x="5460993" y="3242608"/>
            <a:ext cx="831651" cy="114301"/>
          </a:xfrm>
          <a:prstGeom prst="rightArrow">
            <a:avLst/>
          </a:prstGeom>
          <a:solidFill>
            <a:schemeClr val="tx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a:solidFill>
                <a:schemeClr val="bg1"/>
              </a:solidFill>
              <a:ea typeface="Roboto Regular" pitchFamily="2" charset="0"/>
            </a:endParaRPr>
          </a:p>
        </p:txBody>
      </p:sp>
    </p:spTree>
    <p:extLst>
      <p:ext uri="{BB962C8B-B14F-4D97-AF65-F5344CB8AC3E}">
        <p14:creationId xmlns:p14="http://schemas.microsoft.com/office/powerpoint/2010/main" val="264014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Model Training</a:t>
            </a:r>
          </a:p>
        </p:txBody>
      </p:sp>
      <p:sp>
        <p:nvSpPr>
          <p:cNvPr id="2" name="TextBox 1">
            <a:extLst>
              <a:ext uri="{FF2B5EF4-FFF2-40B4-BE49-F238E27FC236}">
                <a16:creationId xmlns:a16="http://schemas.microsoft.com/office/drawing/2014/main" id="{4DD2C590-8FE6-6683-AD1A-CC9B1A8DF418}"/>
              </a:ext>
            </a:extLst>
          </p:cNvPr>
          <p:cNvSpPr txBox="1"/>
          <p:nvPr/>
        </p:nvSpPr>
        <p:spPr>
          <a:xfrm>
            <a:off x="617145" y="770462"/>
            <a:ext cx="8069655" cy="166199"/>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Logistic Regression:</a:t>
            </a:r>
          </a:p>
        </p:txBody>
      </p:sp>
      <p:graphicFrame>
        <p:nvGraphicFramePr>
          <p:cNvPr id="4" name="Table 5">
            <a:extLst>
              <a:ext uri="{FF2B5EF4-FFF2-40B4-BE49-F238E27FC236}">
                <a16:creationId xmlns:a16="http://schemas.microsoft.com/office/drawing/2014/main" id="{A34DA364-E54E-5BEA-3AB6-F8C49338F6D3}"/>
              </a:ext>
            </a:extLst>
          </p:cNvPr>
          <p:cNvGraphicFramePr>
            <a:graphicFrameLocks noGrp="1"/>
          </p:cNvGraphicFramePr>
          <p:nvPr>
            <p:extLst>
              <p:ext uri="{D42A27DB-BD31-4B8C-83A1-F6EECF244321}">
                <p14:modId xmlns:p14="http://schemas.microsoft.com/office/powerpoint/2010/main" val="1871170371"/>
              </p:ext>
            </p:extLst>
          </p:nvPr>
        </p:nvGraphicFramePr>
        <p:xfrm>
          <a:off x="617145" y="1202292"/>
          <a:ext cx="8069656" cy="1318880"/>
        </p:xfrm>
        <a:graphic>
          <a:graphicData uri="http://schemas.openxmlformats.org/drawingml/2006/table">
            <a:tbl>
              <a:tblPr firstRow="1" bandRow="1">
                <a:tableStyleId>{5C22544A-7EE6-4342-B048-85BDC9FD1C3A}</a:tableStyleId>
              </a:tblPr>
              <a:tblGrid>
                <a:gridCol w="881970">
                  <a:extLst>
                    <a:ext uri="{9D8B030D-6E8A-4147-A177-3AD203B41FA5}">
                      <a16:colId xmlns:a16="http://schemas.microsoft.com/office/drawing/2014/main" val="1819228243"/>
                    </a:ext>
                  </a:extLst>
                </a:gridCol>
                <a:gridCol w="908285">
                  <a:extLst>
                    <a:ext uri="{9D8B030D-6E8A-4147-A177-3AD203B41FA5}">
                      <a16:colId xmlns:a16="http://schemas.microsoft.com/office/drawing/2014/main" val="1962365042"/>
                    </a:ext>
                  </a:extLst>
                </a:gridCol>
                <a:gridCol w="872637">
                  <a:extLst>
                    <a:ext uri="{9D8B030D-6E8A-4147-A177-3AD203B41FA5}">
                      <a16:colId xmlns:a16="http://schemas.microsoft.com/office/drawing/2014/main" val="2280606213"/>
                    </a:ext>
                  </a:extLst>
                </a:gridCol>
                <a:gridCol w="827656">
                  <a:extLst>
                    <a:ext uri="{9D8B030D-6E8A-4147-A177-3AD203B41FA5}">
                      <a16:colId xmlns:a16="http://schemas.microsoft.com/office/drawing/2014/main" val="3971920360"/>
                    </a:ext>
                  </a:extLst>
                </a:gridCol>
                <a:gridCol w="957688">
                  <a:extLst>
                    <a:ext uri="{9D8B030D-6E8A-4147-A177-3AD203B41FA5}">
                      <a16:colId xmlns:a16="http://schemas.microsoft.com/office/drawing/2014/main" val="2278983700"/>
                    </a:ext>
                  </a:extLst>
                </a:gridCol>
                <a:gridCol w="733611">
                  <a:extLst>
                    <a:ext uri="{9D8B030D-6E8A-4147-A177-3AD203B41FA5}">
                      <a16:colId xmlns:a16="http://schemas.microsoft.com/office/drawing/2014/main" val="2352677703"/>
                    </a:ext>
                  </a:extLst>
                </a:gridCol>
                <a:gridCol w="935611">
                  <a:extLst>
                    <a:ext uri="{9D8B030D-6E8A-4147-A177-3AD203B41FA5}">
                      <a16:colId xmlns:a16="http://schemas.microsoft.com/office/drawing/2014/main" val="1892030209"/>
                    </a:ext>
                  </a:extLst>
                </a:gridCol>
                <a:gridCol w="908622">
                  <a:extLst>
                    <a:ext uri="{9D8B030D-6E8A-4147-A177-3AD203B41FA5}">
                      <a16:colId xmlns:a16="http://schemas.microsoft.com/office/drawing/2014/main" val="978620431"/>
                    </a:ext>
                  </a:extLst>
                </a:gridCol>
                <a:gridCol w="1043576">
                  <a:extLst>
                    <a:ext uri="{9D8B030D-6E8A-4147-A177-3AD203B41FA5}">
                      <a16:colId xmlns:a16="http://schemas.microsoft.com/office/drawing/2014/main" val="632201645"/>
                    </a:ext>
                  </a:extLst>
                </a:gridCol>
              </a:tblGrid>
              <a:tr h="498917">
                <a:tc>
                  <a:txBody>
                    <a:bodyPr/>
                    <a:lstStyle/>
                    <a:p>
                      <a:pPr algn="ctr" fontAlgn="ctr"/>
                      <a:r>
                        <a:rPr lang="en-IN" sz="1100" b="1" i="0" u="none" strike="noStrike" dirty="0" err="1">
                          <a:solidFill>
                            <a:schemeClr val="bg1"/>
                          </a:solidFill>
                          <a:effectLst/>
                          <a:latin typeface="Outfit"/>
                        </a:rPr>
                        <a:t>loan_amnt</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emp_length</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annual_inc</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delinq_2yrs</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inq_last_6mths</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a:solidFill>
                            <a:schemeClr val="bg1"/>
                          </a:solidFill>
                          <a:effectLst/>
                          <a:latin typeface="Outfit"/>
                        </a:rPr>
                        <a:t>…</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inq_rate_to_open</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pub_rec_rate</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fontAlgn="ctr"/>
                      <a:r>
                        <a:rPr lang="en-IN" sz="1100" b="1" i="0" u="none" strike="noStrike" dirty="0" err="1">
                          <a:solidFill>
                            <a:schemeClr val="bg1"/>
                          </a:solidFill>
                          <a:effectLst/>
                          <a:latin typeface="Outfit"/>
                        </a:rPr>
                        <a:t>loan_status</a:t>
                      </a:r>
                      <a:endParaRPr lang="en-IN" sz="1100" b="1" i="0" u="none" strike="noStrike" dirty="0">
                        <a:solidFill>
                          <a:schemeClr val="bg1"/>
                        </a:solidFill>
                        <a:effectLst/>
                        <a:latin typeface="Outfit"/>
                      </a:endParaRP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586967371"/>
                  </a:ext>
                </a:extLst>
              </a:tr>
              <a:tr h="273321">
                <a:tc>
                  <a:txBody>
                    <a:bodyPr/>
                    <a:lstStyle/>
                    <a:p>
                      <a:pPr algn="r" fontAlgn="ctr"/>
                      <a:r>
                        <a:rPr lang="en-IN" sz="1100" b="0" i="0" u="none" strike="noStrike">
                          <a:solidFill>
                            <a:srgbClr val="000000"/>
                          </a:solidFill>
                          <a:effectLst/>
                          <a:latin typeface="Outfit"/>
                        </a:rPr>
                        <a:t>30000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93000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0.1000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dirty="0">
                          <a:solidFill>
                            <a:srgbClr val="000000"/>
                          </a:solidFill>
                          <a:effectLst/>
                          <a:latin typeface="Outfit"/>
                        </a:rPr>
                        <a:t>Good</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fontAlgn="ctr"/>
                      <a:r>
                        <a:rPr lang="en-IN" sz="1100" b="0" i="0" u="none" strike="noStrike" dirty="0">
                          <a:solidFill>
                            <a:srgbClr val="000000"/>
                          </a:solidFill>
                          <a:effectLst/>
                          <a:latin typeface="Outfit"/>
                        </a:rPr>
                        <a:t>22000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70000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a:solidFill>
                            <a:srgbClr val="000000"/>
                          </a:solidFill>
                          <a:effectLst/>
                          <a:latin typeface="Outfit"/>
                        </a:rPr>
                        <a:t>Good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fontAlgn="ctr"/>
                      <a:r>
                        <a:rPr lang="en-IN" sz="1100" b="0"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0" i="0" u="none" strike="noStrike">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100" b="1" i="0" u="none" strike="noStrike" dirty="0">
                          <a:solidFill>
                            <a:srgbClr val="000000"/>
                          </a:solidFill>
                          <a:effectLst/>
                          <a:latin typeface="Outfit"/>
                        </a:rPr>
                        <a: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513561"/>
                  </a:ext>
                </a:extLst>
              </a:tr>
            </a:tbl>
          </a:graphicData>
        </a:graphic>
      </p:graphicFrame>
      <p:sp>
        <p:nvSpPr>
          <p:cNvPr id="5" name="TextBox 4">
            <a:extLst>
              <a:ext uri="{FF2B5EF4-FFF2-40B4-BE49-F238E27FC236}">
                <a16:creationId xmlns:a16="http://schemas.microsoft.com/office/drawing/2014/main" id="{D91C5BE6-7D8C-CA9D-A5B6-5DEDEAB27F09}"/>
              </a:ext>
            </a:extLst>
          </p:cNvPr>
          <p:cNvSpPr txBox="1"/>
          <p:nvPr/>
        </p:nvSpPr>
        <p:spPr>
          <a:xfrm>
            <a:off x="617145" y="985894"/>
            <a:ext cx="8069655"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            X</a:t>
            </a:r>
            <a:r>
              <a:rPr lang="en-US" sz="1200" baseline="-25000" dirty="0">
                <a:latin typeface="+mn-lt"/>
                <a:ea typeface="Roboto Regular" pitchFamily="2" charset="0"/>
              </a:rPr>
              <a:t>1. 	               </a:t>
            </a:r>
            <a:r>
              <a:rPr lang="en-US" sz="1200" dirty="0">
                <a:latin typeface="+mn-lt"/>
                <a:ea typeface="Roboto Regular" pitchFamily="2" charset="0"/>
              </a:rPr>
              <a:t>X</a:t>
            </a:r>
            <a:r>
              <a:rPr lang="en-US" sz="1200" baseline="-25000" dirty="0">
                <a:latin typeface="+mn-lt"/>
                <a:ea typeface="Roboto Regular" pitchFamily="2" charset="0"/>
              </a:rPr>
              <a:t>2	</a:t>
            </a:r>
            <a:r>
              <a:rPr lang="en-US" sz="1200" dirty="0">
                <a:latin typeface="+mn-lt"/>
                <a:ea typeface="Roboto Regular" pitchFamily="2" charset="0"/>
              </a:rPr>
              <a:t>          X</a:t>
            </a:r>
            <a:r>
              <a:rPr lang="en-US" sz="1200" baseline="-25000" dirty="0">
                <a:latin typeface="+mn-lt"/>
                <a:ea typeface="Roboto Regular" pitchFamily="2" charset="0"/>
              </a:rPr>
              <a:t>3	</a:t>
            </a:r>
            <a:r>
              <a:rPr lang="en-US" sz="1200" dirty="0">
                <a:latin typeface="+mn-lt"/>
                <a:ea typeface="Roboto Regular" pitchFamily="2" charset="0"/>
              </a:rPr>
              <a:t>        X</a:t>
            </a:r>
            <a:r>
              <a:rPr lang="en-US" sz="1200" baseline="-25000" dirty="0">
                <a:latin typeface="+mn-lt"/>
                <a:ea typeface="Roboto Regular" pitchFamily="2" charset="0"/>
              </a:rPr>
              <a:t>4 		         </a:t>
            </a:r>
            <a:r>
              <a:rPr lang="en-US" sz="1200" dirty="0">
                <a:latin typeface="+mn-lt"/>
                <a:ea typeface="Roboto Regular" pitchFamily="2" charset="0"/>
              </a:rPr>
              <a:t>X</a:t>
            </a:r>
            <a:r>
              <a:rPr lang="en-US" sz="1200" baseline="-25000" dirty="0">
                <a:latin typeface="+mn-lt"/>
                <a:ea typeface="Roboto Regular" pitchFamily="2" charset="0"/>
              </a:rPr>
              <a:t>5				</a:t>
            </a:r>
            <a:r>
              <a:rPr lang="en-US" sz="1200" dirty="0">
                <a:latin typeface="+mn-lt"/>
                <a:ea typeface="Roboto Regular" pitchFamily="2" charset="0"/>
              </a:rPr>
              <a:t> X</a:t>
            </a:r>
            <a:r>
              <a:rPr lang="en-US" sz="1200" baseline="-25000" dirty="0">
                <a:latin typeface="+mn-lt"/>
                <a:ea typeface="Roboto Regular" pitchFamily="2" charset="0"/>
              </a:rPr>
              <a:t>n-1</a:t>
            </a:r>
            <a:r>
              <a:rPr lang="en-US" sz="1200" dirty="0">
                <a:latin typeface="+mn-lt"/>
                <a:ea typeface="Roboto Regular" pitchFamily="2" charset="0"/>
              </a:rPr>
              <a:t>		   </a:t>
            </a:r>
            <a:r>
              <a:rPr lang="en-US" sz="1200" dirty="0" err="1">
                <a:latin typeface="+mn-lt"/>
                <a:ea typeface="Roboto Regular" pitchFamily="2" charset="0"/>
              </a:rPr>
              <a:t>X</a:t>
            </a:r>
            <a:r>
              <a:rPr lang="en-US" sz="1200" baseline="-25000" dirty="0" err="1">
                <a:latin typeface="+mn-lt"/>
                <a:ea typeface="Roboto Regular" pitchFamily="2" charset="0"/>
              </a:rPr>
              <a:t>n</a:t>
            </a:r>
            <a:r>
              <a:rPr lang="en-US" sz="1200" baseline="-25000" dirty="0">
                <a:latin typeface="+mn-lt"/>
                <a:ea typeface="Roboto Regular" pitchFamily="2" charset="0"/>
              </a:rPr>
              <a:t>		</a:t>
            </a:r>
            <a:r>
              <a:rPr lang="en-US" sz="1200" dirty="0">
                <a:latin typeface="+mn-lt"/>
                <a:ea typeface="Roboto Regular" pitchFamily="2" charset="0"/>
              </a:rPr>
              <a:t>      y</a:t>
            </a:r>
          </a:p>
        </p:txBody>
      </p:sp>
      <p:sp>
        <p:nvSpPr>
          <p:cNvPr id="6" name="TextBox 5">
            <a:extLst>
              <a:ext uri="{FF2B5EF4-FFF2-40B4-BE49-F238E27FC236}">
                <a16:creationId xmlns:a16="http://schemas.microsoft.com/office/drawing/2014/main" id="{DBF373E0-EE24-4754-4496-561AA111A1BD}"/>
              </a:ext>
            </a:extLst>
          </p:cNvPr>
          <p:cNvSpPr txBox="1"/>
          <p:nvPr/>
        </p:nvSpPr>
        <p:spPr>
          <a:xfrm rot="16200000">
            <a:off x="12504" y="3946852"/>
            <a:ext cx="1349802" cy="166199"/>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Linear Regression:</a:t>
            </a:r>
          </a:p>
        </p:txBody>
      </p:sp>
      <p:cxnSp>
        <p:nvCxnSpPr>
          <p:cNvPr id="7" name="Straight Connector 6">
            <a:extLst>
              <a:ext uri="{FF2B5EF4-FFF2-40B4-BE49-F238E27FC236}">
                <a16:creationId xmlns:a16="http://schemas.microsoft.com/office/drawing/2014/main" id="{C7482CBC-B8C4-794F-D59C-66F720E975E0}"/>
              </a:ext>
            </a:extLst>
          </p:cNvPr>
          <p:cNvCxnSpPr>
            <a:cxnSpLocks/>
          </p:cNvCxnSpPr>
          <p:nvPr/>
        </p:nvCxnSpPr>
        <p:spPr>
          <a:xfrm>
            <a:off x="2465610" y="2644524"/>
            <a:ext cx="0" cy="2267681"/>
          </a:xfrm>
          <a:prstGeom prst="line">
            <a:avLst/>
          </a:prstGeom>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7A0DDBB-F205-E21E-9897-F6BC37CE59C9}"/>
                  </a:ext>
                </a:extLst>
              </p:cNvPr>
              <p:cNvSpPr txBox="1"/>
              <p:nvPr/>
            </p:nvSpPr>
            <p:spPr>
              <a:xfrm>
                <a:off x="968271" y="2802099"/>
                <a:ext cx="1143198" cy="409343"/>
              </a:xfrm>
              <a:prstGeom prst="rect">
                <a:avLst/>
              </a:prstGeom>
              <a:noFill/>
            </p:spPr>
            <p:txBody>
              <a:bodyPr wrap="none" lIns="0" tIns="0" rIns="0" bIns="0" rtlCol="0" anchor="ctr" anchorCtr="0">
                <a:spAutoFit/>
              </a:bodyPr>
              <a:lstStyle/>
              <a:p>
                <a:pPr>
                  <a:lnSpc>
                    <a:spcPct val="90000"/>
                  </a:lnSpc>
                  <a:spcBef>
                    <a:spcPts val="600"/>
                  </a:spcBef>
                </a:pPr>
                <a14:m>
                  <m:oMathPara xmlns:m="http://schemas.openxmlformats.org/officeDocument/2006/math">
                    <m:oMathParaPr>
                      <m:jc m:val="left"/>
                    </m:oMathParaPr>
                    <m:oMath xmlns:m="http://schemas.openxmlformats.org/officeDocument/2006/math">
                      <m:r>
                        <m:rPr>
                          <m:sty m:val="p"/>
                        </m:rPr>
                        <a:rPr lang="en-US" sz="1200" b="0" i="0" smtClean="0">
                          <a:latin typeface="Cambria Math" panose="02040503050406030204" pitchFamily="18" charset="0"/>
                          <a:ea typeface="Roboto Regular" pitchFamily="2" charset="0"/>
                        </a:rPr>
                        <m:t>y</m:t>
                      </m:r>
                      <m:r>
                        <a:rPr lang="en-US" sz="1200" b="0" i="0" smtClean="0">
                          <a:latin typeface="Cambria Math" panose="02040503050406030204" pitchFamily="18" charset="0"/>
                          <a:ea typeface="Roboto Regular" pitchFamily="2" charset="0"/>
                        </a:rPr>
                        <m:t>=</m:t>
                      </m:r>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Roboto Regular" pitchFamily="2" charset="0"/>
                            </a:rPr>
                            <m:t>0</m:t>
                          </m:r>
                        </m:sub>
                      </m:sSub>
                      <m:r>
                        <a:rPr lang="en-US" sz="1200" b="0" i="1" smtClean="0">
                          <a:latin typeface="Cambria Math" panose="02040503050406030204" pitchFamily="18" charset="0"/>
                          <a:ea typeface="Roboto Regular" pitchFamily="2" charset="0"/>
                        </a:rPr>
                        <m:t>+</m:t>
                      </m:r>
                      <m:sSub>
                        <m:sSubPr>
                          <m:ctrlPr>
                            <a:rPr lang="en-US" sz="1200" i="1">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1</m:t>
                          </m:r>
                        </m:sub>
                      </m:sSub>
                      <m:sSub>
                        <m:sSubPr>
                          <m:ctrlPr>
                            <a:rPr lang="en-US" sz="120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𝑋</m:t>
                          </m:r>
                        </m:e>
                        <m:sub>
                          <m:r>
                            <a:rPr lang="en-US" sz="1200" b="0" i="1" smtClean="0">
                              <a:latin typeface="Cambria Math" panose="02040503050406030204" pitchFamily="18" charset="0"/>
                              <a:ea typeface="Roboto Regular" pitchFamily="2" charset="0"/>
                            </a:rPr>
                            <m:t>1</m:t>
                          </m:r>
                        </m:sub>
                      </m:sSub>
                      <m:r>
                        <a:rPr lang="en-US" sz="1200" b="0" i="1" smtClean="0">
                          <a:latin typeface="Cambria Math" panose="02040503050406030204" pitchFamily="18" charset="0"/>
                          <a:ea typeface="Roboto Regular" pitchFamily="2" charset="0"/>
                        </a:rPr>
                        <m:t>+</m:t>
                      </m:r>
                    </m:oMath>
                  </m:oMathPara>
                </a14:m>
                <a:endParaRPr lang="en-US" sz="1200" b="0" dirty="0">
                  <a:latin typeface="+mn-lt"/>
                  <a:ea typeface="Roboto Regular" pitchFamily="2" charset="0"/>
                </a:endParaRPr>
              </a:p>
              <a:p>
                <a:pPr>
                  <a:lnSpc>
                    <a:spcPct val="90000"/>
                  </a:lnSpc>
                  <a:spcBef>
                    <a:spcPts val="600"/>
                  </a:spcBef>
                </a:pPr>
                <a14:m>
                  <m:oMath xmlns:m="http://schemas.openxmlformats.org/officeDocument/2006/math">
                    <m:sSub>
                      <m:sSubPr>
                        <m:ctrlPr>
                          <a:rPr lang="en-US" sz="1200" i="1" smtClean="0">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2</m:t>
                        </m:r>
                      </m:sub>
                    </m:sSub>
                    <m:sSub>
                      <m:sSubPr>
                        <m:ctrlPr>
                          <a:rPr lang="en-US" sz="120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𝑋</m:t>
                        </m:r>
                      </m:e>
                      <m:sub>
                        <m:r>
                          <a:rPr lang="en-US" sz="1200" b="0" i="1" smtClean="0">
                            <a:latin typeface="Cambria Math" panose="02040503050406030204" pitchFamily="18" charset="0"/>
                            <a:ea typeface="Roboto Regular" pitchFamily="2" charset="0"/>
                          </a:rPr>
                          <m:t>2</m:t>
                        </m:r>
                      </m:sub>
                    </m:sSub>
                    <m:r>
                      <a:rPr lang="en-US" sz="1200" b="0" i="1" smtClean="0">
                        <a:latin typeface="Cambria Math" panose="02040503050406030204" pitchFamily="18" charset="0"/>
                        <a:ea typeface="Roboto Regular" pitchFamily="2" charset="0"/>
                      </a:rPr>
                      <m:t>+</m:t>
                    </m:r>
                  </m:oMath>
                </a14:m>
                <a:r>
                  <a:rPr lang="en-US" sz="1200" dirty="0">
                    <a:latin typeface="+mn-lt"/>
                    <a:ea typeface="Roboto Regular" pitchFamily="2" charset="0"/>
                  </a:rPr>
                  <a:t>….. </a:t>
                </a:r>
                <a14:m>
                  <m:oMath xmlns:m="http://schemas.openxmlformats.org/officeDocument/2006/math">
                    <m:r>
                      <a:rPr lang="en-US" sz="1200" b="0" i="0" smtClean="0">
                        <a:latin typeface="Cambria Math" panose="02040503050406030204" pitchFamily="18" charset="0"/>
                        <a:ea typeface="Roboto Regular" pitchFamily="2" charset="0"/>
                      </a:rPr>
                      <m:t>+</m:t>
                    </m:r>
                    <m:sSub>
                      <m:sSubPr>
                        <m:ctrlPr>
                          <a:rPr lang="en-US" sz="1200" i="1">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𝑛</m:t>
                        </m:r>
                      </m:sub>
                    </m:sSub>
                    <m:sSub>
                      <m:sSubPr>
                        <m:ctrlPr>
                          <a:rPr lang="en-US" sz="1200" i="1">
                            <a:latin typeface="Cambria Math" panose="02040503050406030204" pitchFamily="18" charset="0"/>
                            <a:ea typeface="Roboto Regular" pitchFamily="2" charset="0"/>
                          </a:rPr>
                        </m:ctrlPr>
                      </m:sSubPr>
                      <m:e>
                        <m:r>
                          <a:rPr lang="en-US" sz="1200" i="1">
                            <a:latin typeface="Cambria Math" panose="02040503050406030204" pitchFamily="18" charset="0"/>
                            <a:ea typeface="Roboto Regular" pitchFamily="2" charset="0"/>
                          </a:rPr>
                          <m:t>𝑋</m:t>
                        </m:r>
                      </m:e>
                      <m:sub>
                        <m:r>
                          <a:rPr lang="en-US" sz="1200" b="0" i="1" smtClean="0">
                            <a:latin typeface="Cambria Math" panose="02040503050406030204" pitchFamily="18" charset="0"/>
                            <a:ea typeface="Roboto Regular" pitchFamily="2" charset="0"/>
                          </a:rPr>
                          <m:t>𝑛</m:t>
                        </m:r>
                      </m:sub>
                    </m:sSub>
                  </m:oMath>
                </a14:m>
                <a:endParaRPr lang="en-US" sz="1200" dirty="0">
                  <a:latin typeface="+mn-lt"/>
                  <a:ea typeface="Roboto Regular" pitchFamily="2" charset="0"/>
                </a:endParaRPr>
              </a:p>
            </p:txBody>
          </p:sp>
        </mc:Choice>
        <mc:Fallback>
          <p:sp>
            <p:nvSpPr>
              <p:cNvPr id="9" name="TextBox 8">
                <a:extLst>
                  <a:ext uri="{FF2B5EF4-FFF2-40B4-BE49-F238E27FC236}">
                    <a16:creationId xmlns:a16="http://schemas.microsoft.com/office/drawing/2014/main" id="{87A0DDBB-F205-E21E-9897-F6BC37CE59C9}"/>
                  </a:ext>
                </a:extLst>
              </p:cNvPr>
              <p:cNvSpPr txBox="1">
                <a:spLocks noRot="1" noChangeAspect="1" noMove="1" noResize="1" noEditPoints="1" noAdjustHandles="1" noChangeArrowheads="1" noChangeShapeType="1" noTextEdit="1"/>
              </p:cNvSpPr>
              <p:nvPr/>
            </p:nvSpPr>
            <p:spPr>
              <a:xfrm>
                <a:off x="968271" y="2802099"/>
                <a:ext cx="1143198" cy="409343"/>
              </a:xfrm>
              <a:prstGeom prst="rect">
                <a:avLst/>
              </a:prstGeom>
              <a:blipFill>
                <a:blip r:embed="rId2"/>
                <a:stretch>
                  <a:fillRect l="-6593" t="-3030" r="-1099" b="-2424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9077E92-002D-B66D-4AE8-435835B22A5E}"/>
              </a:ext>
            </a:extLst>
          </p:cNvPr>
          <p:cNvSpPr txBox="1"/>
          <p:nvPr/>
        </p:nvSpPr>
        <p:spPr>
          <a:xfrm>
            <a:off x="2643649" y="3057138"/>
            <a:ext cx="1222342"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Hypothesis</a:t>
            </a:r>
            <a:endParaRPr lang="en-US" sz="1600" dirty="0">
              <a:latin typeface="+mn-lt"/>
              <a:ea typeface="Roboto Regular" pitchFamily="2"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DFB3585-172F-11E7-4D31-71F391A2DBD8}"/>
                  </a:ext>
                </a:extLst>
              </p:cNvPr>
              <p:cNvSpPr txBox="1"/>
              <p:nvPr/>
            </p:nvSpPr>
            <p:spPr>
              <a:xfrm>
                <a:off x="968271" y="3710180"/>
                <a:ext cx="921534" cy="402482"/>
              </a:xfrm>
              <a:prstGeom prst="rect">
                <a:avLst/>
              </a:prstGeom>
              <a:noFill/>
            </p:spPr>
            <p:txBody>
              <a:bodyPr wrap="none" lIns="0" tIns="0" rIns="0" bIns="0" rtlCol="0" anchor="ctr" anchorCtr="0">
                <a:spAutoFit/>
              </a:bodyPr>
              <a:lstStyle/>
              <a:p>
                <a:pPr algn="l">
                  <a:lnSpc>
                    <a:spcPct val="90000"/>
                  </a:lnSpc>
                  <a:spcBef>
                    <a:spcPts val="600"/>
                  </a:spcBef>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ea typeface="Roboto Regular" pitchFamily="2" charset="0"/>
                            </a:rPr>
                          </m:ctrlPr>
                        </m:naryPr>
                        <m:sub/>
                        <m:sup/>
                        <m:e>
                          <m:r>
                            <a:rPr lang="en-US" sz="1200" b="0" i="1" smtClean="0">
                              <a:latin typeface="Cambria Math" panose="02040503050406030204" pitchFamily="18" charset="0"/>
                              <a:ea typeface="Roboto Regular" pitchFamily="2" charset="0"/>
                            </a:rPr>
                            <m:t>(</m:t>
                          </m:r>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𝑦</m:t>
                              </m:r>
                            </m:e>
                            <m:sub>
                              <m:r>
                                <a:rPr lang="en-US" sz="1200" b="0" i="1" smtClean="0">
                                  <a:latin typeface="Cambria Math" panose="02040503050406030204" pitchFamily="18" charset="0"/>
                                  <a:ea typeface="Roboto Regular" pitchFamily="2" charset="0"/>
                                </a:rPr>
                                <m:t>𝑖</m:t>
                              </m:r>
                            </m:sub>
                          </m:sSub>
                          <m:r>
                            <a:rPr lang="en-US" sz="1200" b="0" i="1" smtClean="0">
                              <a:latin typeface="Cambria Math" panose="02040503050406030204" pitchFamily="18" charset="0"/>
                              <a:ea typeface="Roboto Regular" pitchFamily="2" charset="0"/>
                            </a:rPr>
                            <m:t>−</m:t>
                          </m:r>
                          <m:acc>
                            <m:accPr>
                              <m:chr m:val="̂"/>
                              <m:ctrlPr>
                                <a:rPr lang="en-US" sz="1200" b="0" i="1" smtClean="0">
                                  <a:latin typeface="Cambria Math" panose="02040503050406030204" pitchFamily="18" charset="0"/>
                                  <a:ea typeface="Roboto Regular" pitchFamily="2" charset="0"/>
                                </a:rPr>
                              </m:ctrlPr>
                            </m:accPr>
                            <m:e>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𝑦</m:t>
                                  </m:r>
                                </m:e>
                                <m:sub>
                                  <m:r>
                                    <a:rPr lang="en-US" sz="1200" b="0" i="1" smtClean="0">
                                      <a:latin typeface="Cambria Math" panose="02040503050406030204" pitchFamily="18" charset="0"/>
                                      <a:ea typeface="Roboto Regular" pitchFamily="2" charset="0"/>
                                    </a:rPr>
                                    <m:t>𝑖</m:t>
                                  </m:r>
                                </m:sub>
                              </m:sSub>
                            </m:e>
                          </m:acc>
                        </m:e>
                      </m:nary>
                      <m:sSup>
                        <m:sSupPr>
                          <m:ctrlPr>
                            <a:rPr lang="en-US" sz="1200" i="1" smtClean="0">
                              <a:latin typeface="Cambria Math" panose="02040503050406030204" pitchFamily="18" charset="0"/>
                              <a:ea typeface="Roboto Regular" pitchFamily="2" charset="0"/>
                            </a:rPr>
                          </m:ctrlPr>
                        </m:sSupPr>
                        <m:e>
                          <m:r>
                            <a:rPr lang="en-US" sz="1200" b="0" i="1" smtClean="0">
                              <a:latin typeface="Cambria Math" panose="02040503050406030204" pitchFamily="18" charset="0"/>
                              <a:ea typeface="Roboto Regular" pitchFamily="2" charset="0"/>
                            </a:rPr>
                            <m:t>)</m:t>
                          </m:r>
                        </m:e>
                        <m:sup>
                          <m:r>
                            <a:rPr lang="en-US" sz="1200" b="0" i="1" smtClean="0">
                              <a:latin typeface="Cambria Math" panose="02040503050406030204" pitchFamily="18" charset="0"/>
                              <a:ea typeface="Roboto Regular" pitchFamily="2" charset="0"/>
                            </a:rPr>
                            <m:t>2</m:t>
                          </m:r>
                        </m:sup>
                      </m:sSup>
                      <m:r>
                        <a:rPr lang="en-US" sz="1200" b="0" i="1" smtClean="0">
                          <a:latin typeface="Cambria Math" panose="02040503050406030204" pitchFamily="18" charset="0"/>
                          <a:ea typeface="Roboto Regular" pitchFamily="2" charset="0"/>
                        </a:rPr>
                        <m:t> </m:t>
                      </m:r>
                    </m:oMath>
                  </m:oMathPara>
                </a14:m>
                <a:endParaRPr lang="en-US" sz="1200" dirty="0">
                  <a:latin typeface="+mn-lt"/>
                  <a:ea typeface="Roboto Regular" pitchFamily="2" charset="0"/>
                </a:endParaRPr>
              </a:p>
            </p:txBody>
          </p:sp>
        </mc:Choice>
        <mc:Fallback>
          <p:sp>
            <p:nvSpPr>
              <p:cNvPr id="11" name="TextBox 10">
                <a:extLst>
                  <a:ext uri="{FF2B5EF4-FFF2-40B4-BE49-F238E27FC236}">
                    <a16:creationId xmlns:a16="http://schemas.microsoft.com/office/drawing/2014/main" id="{ADFB3585-172F-11E7-4D31-71F391A2DBD8}"/>
                  </a:ext>
                </a:extLst>
              </p:cNvPr>
              <p:cNvSpPr txBox="1">
                <a:spLocks noRot="1" noChangeAspect="1" noMove="1" noResize="1" noEditPoints="1" noAdjustHandles="1" noChangeArrowheads="1" noChangeShapeType="1" noTextEdit="1"/>
              </p:cNvSpPr>
              <p:nvPr/>
            </p:nvSpPr>
            <p:spPr>
              <a:xfrm>
                <a:off x="968271" y="3710180"/>
                <a:ext cx="921534" cy="402482"/>
              </a:xfrm>
              <a:prstGeom prst="rect">
                <a:avLst/>
              </a:prstGeom>
              <a:blipFill>
                <a:blip r:embed="rId3"/>
                <a:stretch>
                  <a:fillRect l="-61644" t="-171875" r="-6849" b="-23437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5331379C-D402-279A-721F-98D46CAD2FE0}"/>
              </a:ext>
            </a:extLst>
          </p:cNvPr>
          <p:cNvSpPr txBox="1"/>
          <p:nvPr/>
        </p:nvSpPr>
        <p:spPr>
          <a:xfrm>
            <a:off x="968271" y="4224448"/>
            <a:ext cx="1222342"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Compute</a:t>
            </a:r>
            <a:endParaRPr lang="en-US" sz="1600" dirty="0">
              <a:latin typeface="+mn-lt"/>
              <a:ea typeface="Roboto Regular" pitchFamily="2" charset="0"/>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AD1F02A-131F-3BBF-8362-74127D13C7B6}"/>
                  </a:ext>
                </a:extLst>
              </p:cNvPr>
              <p:cNvSpPr txBox="1"/>
              <p:nvPr/>
            </p:nvSpPr>
            <p:spPr>
              <a:xfrm>
                <a:off x="873905" y="4401089"/>
                <a:ext cx="1331929" cy="258532"/>
              </a:xfrm>
              <a:prstGeom prst="rect">
                <a:avLst/>
              </a:prstGeom>
              <a:noFill/>
            </p:spPr>
            <p:txBody>
              <a:bodyPr wrap="square">
                <a:spAutoFit/>
              </a:bodyPr>
              <a:lstStyle/>
              <a:p>
                <a:pPr>
                  <a:lnSpc>
                    <a:spcPct val="90000"/>
                  </a:lnSpc>
                  <a:spcBef>
                    <a:spcPts val="600"/>
                  </a:spcBef>
                </a:pPr>
                <a14:m>
                  <m:oMathPara xmlns:m="http://schemas.openxmlformats.org/officeDocument/2006/math">
                    <m:oMathParaPr>
                      <m:jc m:val="left"/>
                    </m:oMathParaPr>
                    <m:oMath xmlns:m="http://schemas.openxmlformats.org/officeDocument/2006/math">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Roboto Regular" pitchFamily="2" charset="0"/>
                            </a:rPr>
                            <m:t>0</m:t>
                          </m:r>
                        </m:sub>
                      </m:sSub>
                      <m:r>
                        <a:rPr lang="en-US" sz="1200" b="0" i="1" smtClean="0">
                          <a:latin typeface="Cambria Math" panose="02040503050406030204" pitchFamily="18" charset="0"/>
                          <a:ea typeface="Roboto Regular" pitchFamily="2" charset="0"/>
                        </a:rPr>
                        <m:t>, </m:t>
                      </m:r>
                      <m:sSub>
                        <m:sSubPr>
                          <m:ctrlPr>
                            <a:rPr lang="en-US" sz="1200" i="1">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 </m:t>
                      </m:r>
                      <m:sSub>
                        <m:sSubPr>
                          <m:ctrlPr>
                            <a:rPr lang="en-US" sz="1200" i="1" smtClean="0">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Roboto Regular" pitchFamily="2" charset="0"/>
                        </a:rPr>
                        <m:t> </m:t>
                      </m:r>
                      <m:r>
                        <a:rPr lang="en-US" sz="1200" b="0" i="1" smtClean="0">
                          <a:latin typeface="Cambria Math" panose="02040503050406030204" pitchFamily="18" charset="0"/>
                          <a:ea typeface="Roboto Regular" pitchFamily="2" charset="0"/>
                        </a:rPr>
                        <m:t>…..,</m:t>
                      </m:r>
                      <m:sSub>
                        <m:sSubPr>
                          <m:ctrlPr>
                            <a:rPr lang="en-US" sz="1200" i="1">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𝑛</m:t>
                          </m:r>
                        </m:sub>
                      </m:sSub>
                    </m:oMath>
                  </m:oMathPara>
                </a14:m>
                <a:endParaRPr lang="en-US" sz="1200" dirty="0">
                  <a:latin typeface="+mn-lt"/>
                  <a:ea typeface="Roboto Regular" pitchFamily="2" charset="0"/>
                </a:endParaRPr>
              </a:p>
            </p:txBody>
          </p:sp>
        </mc:Choice>
        <mc:Fallback>
          <p:sp>
            <p:nvSpPr>
              <p:cNvPr id="14" name="TextBox 13">
                <a:extLst>
                  <a:ext uri="{FF2B5EF4-FFF2-40B4-BE49-F238E27FC236}">
                    <a16:creationId xmlns:a16="http://schemas.microsoft.com/office/drawing/2014/main" id="{9AD1F02A-131F-3BBF-8362-74127D13C7B6}"/>
                  </a:ext>
                </a:extLst>
              </p:cNvPr>
              <p:cNvSpPr txBox="1">
                <a:spLocks noRot="1" noChangeAspect="1" noMove="1" noResize="1" noEditPoints="1" noAdjustHandles="1" noChangeArrowheads="1" noChangeShapeType="1" noTextEdit="1"/>
              </p:cNvSpPr>
              <p:nvPr/>
            </p:nvSpPr>
            <p:spPr>
              <a:xfrm>
                <a:off x="873905" y="4401089"/>
                <a:ext cx="1331929" cy="258532"/>
              </a:xfrm>
              <a:prstGeom prst="rect">
                <a:avLst/>
              </a:prstGeom>
              <a:blipFill>
                <a:blip r:embed="rId4"/>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0F1C4CB-7BC0-AF4E-416D-BF2A79EE1794}"/>
                  </a:ext>
                </a:extLst>
              </p:cNvPr>
              <p:cNvSpPr txBox="1"/>
              <p:nvPr/>
            </p:nvSpPr>
            <p:spPr>
              <a:xfrm>
                <a:off x="2637379" y="2672736"/>
                <a:ext cx="3092419" cy="270202"/>
              </a:xfrm>
              <a:prstGeom prst="rect">
                <a:avLst/>
              </a:prstGeom>
              <a:noFill/>
            </p:spPr>
            <p:txBody>
              <a:bodyPr wrap="square" lIns="0" tIns="0" rIns="0" bIns="0" rtlCol="0" anchor="ctr" anchorCtr="0">
                <a:spAutoFit/>
              </a:bodyPr>
              <a:lstStyle/>
              <a:p>
                <a:pPr>
                  <a:lnSpc>
                    <a:spcPct val="90000"/>
                  </a:lnSpc>
                  <a:spcBef>
                    <a:spcPts val="600"/>
                  </a:spcBef>
                </a:pPr>
                <a14:m>
                  <m:oMath xmlns:m="http://schemas.openxmlformats.org/officeDocument/2006/math">
                    <m:r>
                      <m:rPr>
                        <m:sty m:val="p"/>
                      </m:rPr>
                      <a:rPr lang="en-US" sz="1200" i="1" smtClean="0">
                        <a:latin typeface="Cambria Math" panose="02040503050406030204" pitchFamily="18" charset="0"/>
                        <a:ea typeface="Roboto Regular" pitchFamily="2" charset="0"/>
                      </a:rPr>
                      <m:t>l</m:t>
                    </m:r>
                    <m:r>
                      <m:rPr>
                        <m:sty m:val="p"/>
                      </m:rPr>
                      <a:rPr lang="en-US" sz="1200" b="0" i="0" smtClean="0">
                        <a:latin typeface="Cambria Math" panose="02040503050406030204" pitchFamily="18" charset="0"/>
                        <a:ea typeface="Roboto Regular" pitchFamily="2" charset="0"/>
                      </a:rPr>
                      <m:t>n</m:t>
                    </m:r>
                    <m:d>
                      <m:dPr>
                        <m:ctrlPr>
                          <a:rPr lang="en-US" sz="1200" b="0" i="1" smtClean="0">
                            <a:latin typeface="Cambria Math" panose="02040503050406030204" pitchFamily="18" charset="0"/>
                            <a:ea typeface="Roboto Regular" pitchFamily="2" charset="0"/>
                          </a:rPr>
                        </m:ctrlPr>
                      </m:dPr>
                      <m:e>
                        <m:f>
                          <m:fPr>
                            <m:ctrlPr>
                              <a:rPr lang="en-US" sz="1200" b="0" i="1" smtClean="0">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𝑝</m:t>
                            </m:r>
                          </m:num>
                          <m:den>
                            <m:r>
                              <a:rPr lang="en-US" sz="1200" b="0" i="1" smtClean="0">
                                <a:latin typeface="Cambria Math" panose="02040503050406030204" pitchFamily="18" charset="0"/>
                                <a:ea typeface="Roboto Regular" pitchFamily="2" charset="0"/>
                              </a:rPr>
                              <m:t>1−</m:t>
                            </m:r>
                            <m:r>
                              <a:rPr lang="en-US" sz="1200" b="0" i="1" smtClean="0">
                                <a:latin typeface="Cambria Math" panose="02040503050406030204" pitchFamily="18" charset="0"/>
                                <a:ea typeface="Roboto Regular" pitchFamily="2" charset="0"/>
                              </a:rPr>
                              <m:t>𝑝</m:t>
                            </m:r>
                          </m:den>
                        </m:f>
                      </m:e>
                    </m:d>
                    <m:r>
                      <a:rPr lang="en-US" sz="1200" b="0" i="0" smtClean="0">
                        <a:latin typeface="Cambria Math" panose="02040503050406030204" pitchFamily="18" charset="0"/>
                        <a:ea typeface="Roboto Regular" pitchFamily="2" charset="0"/>
                      </a:rPr>
                      <m:t>=</m:t>
                    </m:r>
                    <m:r>
                      <m:rPr>
                        <m:sty m:val="p"/>
                      </m:rPr>
                      <a:rPr lang="en-US" sz="1200" b="0" i="0" smtClean="0">
                        <a:latin typeface="Cambria Math" panose="02040503050406030204" pitchFamily="18" charset="0"/>
                        <a:ea typeface="Roboto Regular" pitchFamily="2" charset="0"/>
                      </a:rPr>
                      <m:t>y</m:t>
                    </m:r>
                    <m:r>
                      <a:rPr lang="en-US" sz="1200" b="0" i="0" smtClean="0">
                        <a:latin typeface="Cambria Math" panose="02040503050406030204" pitchFamily="18" charset="0"/>
                        <a:ea typeface="Roboto Regular" pitchFamily="2" charset="0"/>
                      </a:rPr>
                      <m:t>=</m:t>
                    </m:r>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Roboto Regular" pitchFamily="2" charset="0"/>
                          </a:rPr>
                          <m:t>0</m:t>
                        </m:r>
                      </m:sub>
                    </m:sSub>
                    <m:r>
                      <a:rPr lang="en-US" sz="1200" b="0" i="1" smtClean="0">
                        <a:latin typeface="Cambria Math" panose="02040503050406030204" pitchFamily="18" charset="0"/>
                        <a:ea typeface="Roboto Regular" pitchFamily="2" charset="0"/>
                      </a:rPr>
                      <m:t>+</m:t>
                    </m:r>
                    <m:sSub>
                      <m:sSubPr>
                        <m:ctrlPr>
                          <a:rPr lang="en-US" sz="1200" i="1">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1</m:t>
                        </m:r>
                      </m:sub>
                    </m:sSub>
                    <m:sSub>
                      <m:sSubPr>
                        <m:ctrlPr>
                          <a:rPr lang="en-US" sz="120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𝑋</m:t>
                        </m:r>
                      </m:e>
                      <m:sub>
                        <m:r>
                          <a:rPr lang="en-US" sz="1200" b="0" i="1" smtClean="0">
                            <a:latin typeface="Cambria Math" panose="02040503050406030204" pitchFamily="18" charset="0"/>
                            <a:ea typeface="Roboto Regular" pitchFamily="2" charset="0"/>
                          </a:rPr>
                          <m:t>1</m:t>
                        </m:r>
                      </m:sub>
                    </m:sSub>
                    <m:r>
                      <a:rPr lang="en-US" sz="1200" b="0" i="1" smtClean="0">
                        <a:latin typeface="Cambria Math" panose="02040503050406030204" pitchFamily="18" charset="0"/>
                        <a:ea typeface="Roboto Regular" pitchFamily="2" charset="0"/>
                      </a:rPr>
                      <m:t>+</m:t>
                    </m:r>
                    <m:sSub>
                      <m:sSubPr>
                        <m:ctrlPr>
                          <a:rPr lang="en-US" sz="1200" i="1" smtClean="0">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2</m:t>
                        </m:r>
                      </m:sub>
                    </m:sSub>
                    <m:sSub>
                      <m:sSubPr>
                        <m:ctrlPr>
                          <a:rPr lang="en-US" sz="120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𝑋</m:t>
                        </m:r>
                      </m:e>
                      <m:sub>
                        <m:r>
                          <a:rPr lang="en-US" sz="1200" b="0" i="1" smtClean="0">
                            <a:latin typeface="Cambria Math" panose="02040503050406030204" pitchFamily="18" charset="0"/>
                            <a:ea typeface="Roboto Regular" pitchFamily="2" charset="0"/>
                          </a:rPr>
                          <m:t>2</m:t>
                        </m:r>
                      </m:sub>
                    </m:sSub>
                    <m:r>
                      <a:rPr lang="en-US" sz="1200" b="0" i="1" smtClean="0">
                        <a:latin typeface="Cambria Math" panose="02040503050406030204" pitchFamily="18" charset="0"/>
                        <a:ea typeface="Roboto Regular" pitchFamily="2" charset="0"/>
                      </a:rPr>
                      <m:t>+</m:t>
                    </m:r>
                  </m:oMath>
                </a14:m>
                <a:r>
                  <a:rPr lang="en-US" sz="1200" dirty="0">
                    <a:latin typeface="+mn-lt"/>
                    <a:ea typeface="Roboto Regular" pitchFamily="2" charset="0"/>
                  </a:rPr>
                  <a:t>….. </a:t>
                </a:r>
                <a14:m>
                  <m:oMath xmlns:m="http://schemas.openxmlformats.org/officeDocument/2006/math">
                    <m:r>
                      <a:rPr lang="en-US" sz="1200" b="0" i="0" smtClean="0">
                        <a:latin typeface="Cambria Math" panose="02040503050406030204" pitchFamily="18" charset="0"/>
                        <a:ea typeface="Roboto Regular" pitchFamily="2" charset="0"/>
                      </a:rPr>
                      <m:t>+</m:t>
                    </m:r>
                    <m:sSub>
                      <m:sSubPr>
                        <m:ctrlPr>
                          <a:rPr lang="en-US" sz="1200" i="1">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𝑛</m:t>
                        </m:r>
                      </m:sub>
                    </m:sSub>
                    <m:sSub>
                      <m:sSubPr>
                        <m:ctrlPr>
                          <a:rPr lang="en-US" sz="1200" i="1">
                            <a:latin typeface="Cambria Math" panose="02040503050406030204" pitchFamily="18" charset="0"/>
                            <a:ea typeface="Roboto Regular" pitchFamily="2" charset="0"/>
                          </a:rPr>
                        </m:ctrlPr>
                      </m:sSubPr>
                      <m:e>
                        <m:r>
                          <a:rPr lang="en-US" sz="1200" i="1">
                            <a:latin typeface="Cambria Math" panose="02040503050406030204" pitchFamily="18" charset="0"/>
                            <a:ea typeface="Roboto Regular" pitchFamily="2" charset="0"/>
                          </a:rPr>
                          <m:t>𝑋</m:t>
                        </m:r>
                      </m:e>
                      <m:sub>
                        <m:r>
                          <a:rPr lang="en-US" sz="1200" b="0" i="1" smtClean="0">
                            <a:latin typeface="Cambria Math" panose="02040503050406030204" pitchFamily="18" charset="0"/>
                            <a:ea typeface="Roboto Regular" pitchFamily="2" charset="0"/>
                          </a:rPr>
                          <m:t>𝑛</m:t>
                        </m:r>
                      </m:sub>
                    </m:sSub>
                  </m:oMath>
                </a14:m>
                <a:r>
                  <a:rPr lang="en-US" sz="1200" dirty="0">
                    <a:latin typeface="+mn-lt"/>
                    <a:ea typeface="Roboto Regular" pitchFamily="2" charset="0"/>
                  </a:rPr>
                  <a:t>  </a:t>
                </a:r>
              </a:p>
            </p:txBody>
          </p:sp>
        </mc:Choice>
        <mc:Fallback>
          <p:sp>
            <p:nvSpPr>
              <p:cNvPr id="15" name="TextBox 14">
                <a:extLst>
                  <a:ext uri="{FF2B5EF4-FFF2-40B4-BE49-F238E27FC236}">
                    <a16:creationId xmlns:a16="http://schemas.microsoft.com/office/drawing/2014/main" id="{D0F1C4CB-7BC0-AF4E-416D-BF2A79EE1794}"/>
                  </a:ext>
                </a:extLst>
              </p:cNvPr>
              <p:cNvSpPr txBox="1">
                <a:spLocks noRot="1" noChangeAspect="1" noMove="1" noResize="1" noEditPoints="1" noAdjustHandles="1" noChangeArrowheads="1" noChangeShapeType="1" noTextEdit="1"/>
              </p:cNvSpPr>
              <p:nvPr/>
            </p:nvSpPr>
            <p:spPr>
              <a:xfrm>
                <a:off x="2637379" y="2672736"/>
                <a:ext cx="3092419" cy="270202"/>
              </a:xfrm>
              <a:prstGeom prst="rect">
                <a:avLst/>
              </a:prstGeom>
              <a:blipFill>
                <a:blip r:embed="rId5"/>
                <a:stretch>
                  <a:fillRect l="-1633" t="-9091"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1337031-1512-D075-1909-8A278F4C19D1}"/>
                  </a:ext>
                </a:extLst>
              </p:cNvPr>
              <p:cNvSpPr txBox="1"/>
              <p:nvPr/>
            </p:nvSpPr>
            <p:spPr>
              <a:xfrm>
                <a:off x="5783154" y="2672736"/>
                <a:ext cx="2816027" cy="258725"/>
              </a:xfrm>
              <a:prstGeom prst="rect">
                <a:avLst/>
              </a:prstGeom>
              <a:noFill/>
            </p:spPr>
            <p:txBody>
              <a:bodyPr wrap="none" lIns="0" tIns="0" rIns="0" bIns="0" rtlCol="0" anchor="ctr" anchorCtr="0">
                <a:spAutoFit/>
              </a:bodyPr>
              <a:lstStyle/>
              <a:p>
                <a:pPr>
                  <a:lnSpc>
                    <a:spcPct val="90000"/>
                  </a:lnSpc>
                  <a:spcBef>
                    <a:spcPts val="600"/>
                  </a:spcBef>
                </a:pPr>
                <a14:m>
                  <m:oMath xmlns:m="http://schemas.openxmlformats.org/officeDocument/2006/math">
                    <m:r>
                      <a:rPr lang="en-US" sz="1200" i="1" smtClean="0">
                        <a:latin typeface="Cambria Math" panose="02040503050406030204" pitchFamily="18" charset="0"/>
                        <a:ea typeface="Cambria Math" panose="02040503050406030204" pitchFamily="18" charset="0"/>
                      </a:rPr>
                      <m:t>⇒</m:t>
                    </m:r>
                    <m:f>
                      <m:fPr>
                        <m:ctrlPr>
                          <a:rPr lang="en-US" sz="120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𝑝</m:t>
                        </m:r>
                      </m:num>
                      <m:den>
                        <m:r>
                          <a:rPr lang="en-US" sz="1200" b="0" i="1" smtClean="0">
                            <a:latin typeface="Cambria Math" panose="02040503050406030204" pitchFamily="18" charset="0"/>
                            <a:ea typeface="Cambria Math" panose="02040503050406030204" pitchFamily="18" charset="0"/>
                          </a:rPr>
                          <m:t>1−</m:t>
                        </m:r>
                        <m:r>
                          <a:rPr lang="en-US" sz="1200" b="0" i="1" smtClean="0">
                            <a:latin typeface="Cambria Math" panose="02040503050406030204" pitchFamily="18" charset="0"/>
                            <a:ea typeface="Cambria Math" panose="02040503050406030204" pitchFamily="18" charset="0"/>
                          </a:rPr>
                          <m:t>𝑝</m:t>
                        </m:r>
                      </m:den>
                    </m:f>
                    <m:r>
                      <a:rPr lang="en-US" sz="1200" b="0" i="1" smtClean="0">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𝑒</m:t>
                        </m:r>
                      </m:e>
                      <m:sup>
                        <m:r>
                          <a:rPr lang="en-US" sz="1200" b="0" i="1" smtClean="0">
                            <a:latin typeface="Cambria Math" panose="02040503050406030204" pitchFamily="18" charset="0"/>
                            <a:ea typeface="Cambria Math" panose="02040503050406030204" pitchFamily="18" charset="0"/>
                          </a:rPr>
                          <m:t>𝑦</m:t>
                        </m:r>
                      </m:sup>
                    </m:sSup>
                  </m:oMath>
                </a14:m>
                <a:r>
                  <a:rPr lang="en-US" sz="1200" dirty="0">
                    <a:latin typeface="+mn-lt"/>
                    <a:ea typeface="Roboto Regular" pitchFamily="2" charset="0"/>
                  </a:rPr>
                  <a:t> </a:t>
                </a:r>
                <a14:m>
                  <m:oMath xmlns:m="http://schemas.openxmlformats.org/officeDocument/2006/math">
                    <m:r>
                      <a:rPr lang="en-US" sz="1200" b="0" i="0" smtClean="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𝑝</m:t>
                    </m:r>
                    <m:r>
                      <a:rPr lang="en-US" sz="1200" b="0" i="1" smtClean="0">
                        <a:latin typeface="Cambria Math" panose="02040503050406030204" pitchFamily="18" charset="0"/>
                        <a:ea typeface="Cambria Math" panose="02040503050406030204" pitchFamily="18" charset="0"/>
                      </a:rPr>
                      <m:t>= </m:t>
                    </m:r>
                    <m:f>
                      <m:fPr>
                        <m:ctrlPr>
                          <a:rPr lang="en-US" sz="1200" b="0" i="1" smtClean="0">
                            <a:latin typeface="Cambria Math" panose="02040503050406030204" pitchFamily="18" charset="0"/>
                            <a:ea typeface="Cambria Math" panose="02040503050406030204" pitchFamily="18" charset="0"/>
                          </a:rPr>
                        </m:ctrlPr>
                      </m:fPr>
                      <m:num>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𝑒</m:t>
                            </m:r>
                          </m:e>
                          <m:sup>
                            <m:r>
                              <a:rPr lang="en-US" sz="1200" b="0" i="1" smtClean="0">
                                <a:latin typeface="Cambria Math" panose="02040503050406030204" pitchFamily="18" charset="0"/>
                                <a:ea typeface="Cambria Math" panose="02040503050406030204" pitchFamily="18" charset="0"/>
                              </a:rPr>
                              <m:t>𝑦</m:t>
                            </m:r>
                          </m:sup>
                        </m:sSup>
                      </m:num>
                      <m:den>
                        <m:r>
                          <a:rPr lang="en-US" sz="1200" b="0" i="1" smtClean="0">
                            <a:latin typeface="Cambria Math" panose="02040503050406030204" pitchFamily="18" charset="0"/>
                            <a:ea typeface="Cambria Math" panose="02040503050406030204" pitchFamily="18" charset="0"/>
                          </a:rPr>
                          <m:t>1+</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𝑒</m:t>
                            </m:r>
                          </m:e>
                          <m:sup>
                            <m:r>
                              <a:rPr lang="en-US" sz="1200" b="0" i="1" smtClean="0">
                                <a:latin typeface="Cambria Math" panose="02040503050406030204" pitchFamily="18" charset="0"/>
                                <a:ea typeface="Cambria Math" panose="02040503050406030204" pitchFamily="18" charset="0"/>
                              </a:rPr>
                              <m:t>𝑦</m:t>
                            </m:r>
                          </m:sup>
                        </m:sSup>
                      </m:den>
                    </m:f>
                  </m:oMath>
                </a14:m>
                <a:r>
                  <a:rPr lang="en-US" sz="1200" dirty="0">
                    <a:latin typeface="+mn-lt"/>
                    <a:ea typeface="Roboto Regular" pitchFamily="2"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𝑝</m:t>
                    </m:r>
                    <m:r>
                      <a:rPr lang="en-US" sz="1200" i="1">
                        <a:latin typeface="Cambria Math" panose="02040503050406030204" pitchFamily="18" charset="0"/>
                        <a:ea typeface="Cambria Math" panose="02040503050406030204" pitchFamily="18" charset="0"/>
                      </a:rPr>
                      <m:t>= </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r>
                          <a:rPr lang="en-US" sz="1200" i="1">
                            <a:latin typeface="Cambria Math" panose="02040503050406030204" pitchFamily="18" charset="0"/>
                            <a:ea typeface="Cambria Math" panose="02040503050406030204" pitchFamily="18" charset="0"/>
                          </a:rPr>
                          <m:t>1+</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𝑒</m:t>
                            </m:r>
                          </m:e>
                          <m:sup>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𝑦</m:t>
                            </m:r>
                          </m:sup>
                        </m:sSup>
                      </m:den>
                    </m:f>
                  </m:oMath>
                </a14:m>
                <a:r>
                  <a:rPr lang="en-US" sz="1200" dirty="0">
                    <a:latin typeface="+mn-lt"/>
                    <a:ea typeface="Roboto Regular" pitchFamily="2" charset="0"/>
                  </a:rPr>
                  <a:t> </a:t>
                </a:r>
              </a:p>
            </p:txBody>
          </p:sp>
        </mc:Choice>
        <mc:Fallback>
          <p:sp>
            <p:nvSpPr>
              <p:cNvPr id="16" name="TextBox 15">
                <a:extLst>
                  <a:ext uri="{FF2B5EF4-FFF2-40B4-BE49-F238E27FC236}">
                    <a16:creationId xmlns:a16="http://schemas.microsoft.com/office/drawing/2014/main" id="{01337031-1512-D075-1909-8A278F4C19D1}"/>
                  </a:ext>
                </a:extLst>
              </p:cNvPr>
              <p:cNvSpPr txBox="1">
                <a:spLocks noRot="1" noChangeAspect="1" noMove="1" noResize="1" noEditPoints="1" noAdjustHandles="1" noChangeArrowheads="1" noChangeShapeType="1" noTextEdit="1"/>
              </p:cNvSpPr>
              <p:nvPr/>
            </p:nvSpPr>
            <p:spPr>
              <a:xfrm>
                <a:off x="5783154" y="2672736"/>
                <a:ext cx="2816027" cy="258725"/>
              </a:xfrm>
              <a:prstGeom prst="rect">
                <a:avLst/>
              </a:prstGeom>
              <a:blipFill>
                <a:blip r:embed="rId6"/>
                <a:stretch>
                  <a:fillRect l="-1345" t="-9524" b="-19048"/>
                </a:stretch>
              </a:blipFill>
            </p:spPr>
            <p:txBody>
              <a:bodyPr/>
              <a:lstStyle/>
              <a:p>
                <a:r>
                  <a:rPr lang="en-US">
                    <a:noFill/>
                  </a:rPr>
                  <a:t> </a:t>
                </a:r>
              </a:p>
            </p:txBody>
          </p:sp>
        </mc:Fallback>
      </mc:AlternateContent>
      <p:sp>
        <p:nvSpPr>
          <p:cNvPr id="17" name="AutoShape 2" descr="Sigmoid Function -- from Wolfram MathWorld">
            <a:extLst>
              <a:ext uri="{FF2B5EF4-FFF2-40B4-BE49-F238E27FC236}">
                <a16:creationId xmlns:a16="http://schemas.microsoft.com/office/drawing/2014/main" id="{A0C6FE35-9565-E3A0-EEA0-7DC87171645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Graphic 19">
            <a:extLst>
              <a:ext uri="{FF2B5EF4-FFF2-40B4-BE49-F238E27FC236}">
                <a16:creationId xmlns:a16="http://schemas.microsoft.com/office/drawing/2014/main" id="{235B366A-BEDA-CA68-08C1-93D74BE0DA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5550" y="3225699"/>
            <a:ext cx="2447166" cy="1510859"/>
          </a:xfrm>
          <a:prstGeom prst="rect">
            <a:avLst/>
          </a:prstGeom>
        </p:spPr>
      </p:pic>
      <p:sp>
        <p:nvSpPr>
          <p:cNvPr id="21" name="TextBox 20">
            <a:extLst>
              <a:ext uri="{FF2B5EF4-FFF2-40B4-BE49-F238E27FC236}">
                <a16:creationId xmlns:a16="http://schemas.microsoft.com/office/drawing/2014/main" id="{BCB67A5B-020A-7B8A-43FB-BEDDDC54D5B3}"/>
              </a:ext>
            </a:extLst>
          </p:cNvPr>
          <p:cNvSpPr txBox="1"/>
          <p:nvPr/>
        </p:nvSpPr>
        <p:spPr>
          <a:xfrm>
            <a:off x="2637379" y="3659174"/>
            <a:ext cx="2908221"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Minimize Negative log-likelihood (NLL)</a:t>
            </a:r>
            <a:endParaRPr lang="en-US" sz="1600" dirty="0">
              <a:latin typeface="+mn-lt"/>
              <a:ea typeface="Roboto Regular" pitchFamily="2" charset="0"/>
            </a:endParaRPr>
          </a:p>
        </p:txBody>
      </p:sp>
      <p:sp>
        <p:nvSpPr>
          <p:cNvPr id="22" name="TextBox 21">
            <a:extLst>
              <a:ext uri="{FF2B5EF4-FFF2-40B4-BE49-F238E27FC236}">
                <a16:creationId xmlns:a16="http://schemas.microsoft.com/office/drawing/2014/main" id="{9BDE57C7-6ACC-A0A1-F926-FB20E08D6E92}"/>
              </a:ext>
            </a:extLst>
          </p:cNvPr>
          <p:cNvSpPr txBox="1"/>
          <p:nvPr/>
        </p:nvSpPr>
        <p:spPr>
          <a:xfrm>
            <a:off x="983492" y="3515294"/>
            <a:ext cx="1222342"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Minimize MSE</a:t>
            </a:r>
            <a:endParaRPr lang="en-US" sz="1600" dirty="0">
              <a:latin typeface="+mn-lt"/>
              <a:ea typeface="Roboto Regular" pitchFamily="2" charset="0"/>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96F2A413-C48B-9ADA-F744-1A17187F8672}"/>
                  </a:ext>
                </a:extLst>
              </p:cNvPr>
              <p:cNvSpPr txBox="1"/>
              <p:nvPr/>
            </p:nvSpPr>
            <p:spPr>
              <a:xfrm>
                <a:off x="2637379" y="3244182"/>
                <a:ext cx="1539973" cy="321242"/>
              </a:xfrm>
              <a:prstGeom prst="rect">
                <a:avLst/>
              </a:prstGeom>
              <a:noFill/>
            </p:spPr>
            <p:txBody>
              <a:bodyPr wrap="none" lIns="0" tIns="0" rIns="0" bIns="0" rtlCol="0" anchor="ctr" anchorCtr="0">
                <a:spAutoFit/>
              </a:bodyPr>
              <a:lstStyle/>
              <a:p>
                <a:pPr>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h</m:t>
                      </m:r>
                      <m:d>
                        <m:dPr>
                          <m:ctrlPr>
                            <a:rPr lang="en-US" sz="1200" b="0" i="1" smtClean="0">
                              <a:latin typeface="Cambria Math" panose="02040503050406030204" pitchFamily="18" charset="0"/>
                              <a:ea typeface="Roboto Regular" pitchFamily="2" charset="0"/>
                            </a:rPr>
                          </m:ctrlPr>
                        </m:dPr>
                        <m:e>
                          <m:r>
                            <a:rPr lang="en-US" sz="1200" b="0" i="1" smtClean="0">
                              <a:latin typeface="Cambria Math" panose="02040503050406030204" pitchFamily="18" charset="0"/>
                              <a:ea typeface="Roboto Regular" pitchFamily="2" charset="0"/>
                            </a:rPr>
                            <m:t>𝑥</m:t>
                          </m:r>
                        </m:e>
                      </m:d>
                      <m:r>
                        <a:rPr lang="en-US" sz="1200" b="0" i="1" smtClean="0">
                          <a:latin typeface="Cambria Math" panose="02040503050406030204" pitchFamily="18" charset="0"/>
                          <a:ea typeface="Roboto Regular" pitchFamily="2"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1</m:t>
                          </m:r>
                        </m:num>
                        <m:den>
                          <m:r>
                            <a:rPr lang="en-US" sz="1200" i="1">
                              <a:latin typeface="Cambria Math" panose="02040503050406030204" pitchFamily="18" charset="0"/>
                              <a:ea typeface="Cambria Math" panose="02040503050406030204" pitchFamily="18" charset="0"/>
                            </a:rPr>
                            <m:t>1+</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𝑒</m:t>
                              </m:r>
                            </m:e>
                            <m:sup>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m:t>
                              </m:r>
                              <m:nary>
                                <m:naryPr>
                                  <m:chr m:val="∑"/>
                                  <m:subHide m:val="on"/>
                                  <m:supHide m:val="on"/>
                                  <m:ctrlPr>
                                    <a:rPr lang="en-US" sz="1200" b="0" i="1" smtClean="0">
                                      <a:latin typeface="Cambria Math" panose="02040503050406030204" pitchFamily="18" charset="0"/>
                                      <a:ea typeface="Cambria Math" panose="02040503050406030204" pitchFamily="18" charset="0"/>
                                    </a:rPr>
                                  </m:ctrlPr>
                                </m:naryPr>
                                <m:sub/>
                                <m:sup/>
                                <m:e>
                                  <m:r>
                                    <a:rPr lang="en-US" sz="1200" b="0" i="1" smtClean="0">
                                      <a:latin typeface="Cambria Math" panose="02040503050406030204" pitchFamily="18" charset="0"/>
                                      <a:ea typeface="Cambria Math" panose="02040503050406030204" pitchFamily="18" charset="0"/>
                                    </a:rPr>
                                    <m:t>𝛽</m:t>
                                  </m:r>
                                </m:e>
                              </m:nary>
                              <m:r>
                                <a:rPr lang="en-US" sz="1200" b="0" i="1" smtClean="0">
                                  <a:latin typeface="Cambria Math" panose="02040503050406030204" pitchFamily="18" charset="0"/>
                                  <a:ea typeface="Cambria Math" panose="02040503050406030204" pitchFamily="18" charset="0"/>
                                </a:rPr>
                                <m:t>𝑥</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up>
                          </m:sSup>
                        </m:den>
                      </m:f>
                    </m:oMath>
                  </m:oMathPara>
                </a14:m>
                <a:endParaRPr lang="en-US" sz="1200" dirty="0">
                  <a:latin typeface="+mn-lt"/>
                  <a:ea typeface="Roboto Regular" pitchFamily="2" charset="0"/>
                </a:endParaRPr>
              </a:p>
            </p:txBody>
          </p:sp>
        </mc:Choice>
        <mc:Fallback>
          <p:sp>
            <p:nvSpPr>
              <p:cNvPr id="23" name="TextBox 22">
                <a:extLst>
                  <a:ext uri="{FF2B5EF4-FFF2-40B4-BE49-F238E27FC236}">
                    <a16:creationId xmlns:a16="http://schemas.microsoft.com/office/drawing/2014/main" id="{96F2A413-C48B-9ADA-F744-1A17187F8672}"/>
                  </a:ext>
                </a:extLst>
              </p:cNvPr>
              <p:cNvSpPr txBox="1">
                <a:spLocks noRot="1" noChangeAspect="1" noMove="1" noResize="1" noEditPoints="1" noAdjustHandles="1" noChangeArrowheads="1" noChangeShapeType="1" noTextEdit="1"/>
              </p:cNvSpPr>
              <p:nvPr/>
            </p:nvSpPr>
            <p:spPr>
              <a:xfrm>
                <a:off x="2637379" y="3244182"/>
                <a:ext cx="1539973" cy="321242"/>
              </a:xfrm>
              <a:prstGeom prst="rect">
                <a:avLst/>
              </a:prstGeom>
              <a:blipFill>
                <a:blip r:embed="rId9"/>
                <a:stretch>
                  <a:fillRect l="-1639" t="-15385" r="-1639" b="-10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9D1C3F3-259F-BE7B-00B1-82D0112E3F5C}"/>
                  </a:ext>
                </a:extLst>
              </p:cNvPr>
              <p:cNvSpPr txBox="1"/>
              <p:nvPr/>
            </p:nvSpPr>
            <p:spPr>
              <a:xfrm>
                <a:off x="2567495" y="3832996"/>
                <a:ext cx="3704210" cy="494815"/>
              </a:xfrm>
              <a:prstGeom prst="rect">
                <a:avLst/>
              </a:prstGeom>
              <a:noFill/>
            </p:spPr>
            <p:txBody>
              <a:bodyPr wrap="square">
                <a:spAutoFit/>
              </a:bodyPr>
              <a:lstStyle/>
              <a:p>
                <a:pPr>
                  <a:lnSpc>
                    <a:spcPct val="90000"/>
                  </a:lnSpc>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ea typeface="Roboto Regular" pitchFamily="2" charset="0"/>
                        </a:rPr>
                        <m:t>𝑁𝐿𝐿</m:t>
                      </m:r>
                      <m:r>
                        <a:rPr lang="en-US" sz="1200" b="0" i="1" smtClean="0">
                          <a:latin typeface="Cambria Math" panose="02040503050406030204" pitchFamily="18" charset="0"/>
                          <a:ea typeface="Roboto Regular" pitchFamily="2" charset="0"/>
                        </a:rPr>
                        <m:t>=−</m:t>
                      </m:r>
                      <m:nary>
                        <m:naryPr>
                          <m:chr m:val="∑"/>
                          <m:subHide m:val="on"/>
                          <m:supHide m:val="on"/>
                          <m:ctrlPr>
                            <a:rPr lang="en-US" sz="1200" b="0" i="1" smtClean="0">
                              <a:latin typeface="Cambria Math" panose="02040503050406030204" pitchFamily="18" charset="0"/>
                              <a:ea typeface="Roboto Regular" pitchFamily="2" charset="0"/>
                            </a:rPr>
                          </m:ctrlPr>
                        </m:naryPr>
                        <m:sub/>
                        <m:sup/>
                        <m:e>
                          <m:r>
                            <a:rPr lang="en-US" sz="1200" b="0" i="1" smtClean="0">
                              <a:latin typeface="Cambria Math" panose="02040503050406030204" pitchFamily="18" charset="0"/>
                              <a:ea typeface="Roboto Regular" pitchFamily="2" charset="0"/>
                            </a:rPr>
                            <m:t>[</m:t>
                          </m:r>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𝑦</m:t>
                              </m:r>
                            </m:e>
                            <m:sub>
                              <m:r>
                                <a:rPr lang="en-US" sz="1200" b="0" i="1" smtClean="0">
                                  <a:latin typeface="Cambria Math" panose="02040503050406030204" pitchFamily="18" charset="0"/>
                                  <a:ea typeface="Roboto Regular" pitchFamily="2" charset="0"/>
                                </a:rPr>
                                <m:t>𝑖</m:t>
                              </m:r>
                            </m:sub>
                          </m:sSub>
                          <m:r>
                            <m:rPr>
                              <m:sty m:val="p"/>
                            </m:rPr>
                            <a:rPr lang="en-US" sz="1200" b="0" i="0" smtClean="0">
                              <a:latin typeface="Cambria Math" panose="02040503050406030204" pitchFamily="18" charset="0"/>
                              <a:ea typeface="Roboto Regular" pitchFamily="2" charset="0"/>
                            </a:rPr>
                            <m:t>log</m:t>
                          </m:r>
                          <m:r>
                            <a:rPr lang="en-US" sz="1200" b="0" i="1" smtClean="0">
                              <a:latin typeface="Cambria Math" panose="02040503050406030204" pitchFamily="18" charset="0"/>
                              <a:ea typeface="Roboto Regular" pitchFamily="2" charset="0"/>
                            </a:rPr>
                            <m:t>⁡(</m:t>
                          </m:r>
                          <m:r>
                            <a:rPr lang="en-US" sz="1200" b="0" i="1" smtClean="0">
                              <a:latin typeface="Cambria Math" panose="02040503050406030204" pitchFamily="18" charset="0"/>
                              <a:ea typeface="Roboto Regular" pitchFamily="2" charset="0"/>
                            </a:rPr>
                            <m:t>h</m:t>
                          </m:r>
                          <m:d>
                            <m:dPr>
                              <m:ctrlPr>
                                <a:rPr lang="en-US" sz="1200" b="0" i="1" smtClean="0">
                                  <a:latin typeface="Cambria Math" panose="02040503050406030204" pitchFamily="18" charset="0"/>
                                  <a:ea typeface="Roboto Regular" pitchFamily="2" charset="0"/>
                                </a:rPr>
                              </m:ctrlPr>
                            </m:dPr>
                            <m:e>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𝑥</m:t>
                                  </m:r>
                                </m:e>
                                <m:sub>
                                  <m:r>
                                    <a:rPr lang="en-US" sz="1200" b="0" i="1" smtClean="0">
                                      <a:latin typeface="Cambria Math" panose="02040503050406030204" pitchFamily="18" charset="0"/>
                                      <a:ea typeface="Roboto Regular" pitchFamily="2" charset="0"/>
                                    </a:rPr>
                                    <m:t>𝑖</m:t>
                                  </m:r>
                                </m:sub>
                              </m:sSub>
                            </m:e>
                          </m:d>
                          <m:r>
                            <a:rPr lang="en-US" sz="1200" b="0" i="1" smtClean="0">
                              <a:latin typeface="Cambria Math" panose="02040503050406030204" pitchFamily="18" charset="0"/>
                              <a:ea typeface="Roboto Regular" pitchFamily="2" charset="0"/>
                            </a:rPr>
                            <m:t>) +</m:t>
                          </m:r>
                          <m:d>
                            <m:dPr>
                              <m:ctrlPr>
                                <a:rPr lang="en-US" sz="1200" b="0" i="1" smtClean="0">
                                  <a:latin typeface="Cambria Math" panose="02040503050406030204" pitchFamily="18" charset="0"/>
                                  <a:ea typeface="Roboto Regular" pitchFamily="2" charset="0"/>
                                </a:rPr>
                              </m:ctrlPr>
                            </m:dPr>
                            <m:e>
                              <m:r>
                                <a:rPr lang="en-US" sz="1200" b="0" i="1" smtClean="0">
                                  <a:latin typeface="Cambria Math" panose="02040503050406030204" pitchFamily="18" charset="0"/>
                                  <a:ea typeface="Roboto Regular" pitchFamily="2" charset="0"/>
                                </a:rPr>
                                <m:t>1−</m:t>
                              </m:r>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𝑦</m:t>
                                  </m:r>
                                </m:e>
                                <m:sub>
                                  <m:r>
                                    <a:rPr lang="en-US" sz="1200" b="0" i="1" smtClean="0">
                                      <a:latin typeface="Cambria Math" panose="02040503050406030204" pitchFamily="18" charset="0"/>
                                      <a:ea typeface="Roboto Regular" pitchFamily="2" charset="0"/>
                                    </a:rPr>
                                    <m:t>𝑖</m:t>
                                  </m:r>
                                </m:sub>
                              </m:sSub>
                            </m:e>
                          </m:d>
                          <m:r>
                            <m:rPr>
                              <m:sty m:val="p"/>
                            </m:rPr>
                            <a:rPr lang="en-US" sz="1200" b="0" i="0" smtClean="0">
                              <a:latin typeface="Cambria Math" panose="02040503050406030204" pitchFamily="18" charset="0"/>
                              <a:ea typeface="Roboto Regular" pitchFamily="2" charset="0"/>
                            </a:rPr>
                            <m:t>log</m:t>
                          </m:r>
                          <m:r>
                            <a:rPr lang="en-US" sz="1200" b="0" i="1" smtClean="0">
                              <a:latin typeface="Cambria Math" panose="02040503050406030204" pitchFamily="18" charset="0"/>
                              <a:ea typeface="Roboto Regular" pitchFamily="2" charset="0"/>
                            </a:rPr>
                            <m:t>⁡(1−</m:t>
                          </m:r>
                          <m:r>
                            <a:rPr lang="en-US" sz="1200" b="0" i="1" smtClean="0">
                              <a:latin typeface="Cambria Math" panose="02040503050406030204" pitchFamily="18" charset="0"/>
                              <a:ea typeface="Roboto Regular" pitchFamily="2" charset="0"/>
                            </a:rPr>
                            <m:t>h</m:t>
                          </m:r>
                          <m:d>
                            <m:dPr>
                              <m:ctrlPr>
                                <a:rPr lang="en-US" sz="1200" b="0" i="1" smtClean="0">
                                  <a:latin typeface="Cambria Math" panose="02040503050406030204" pitchFamily="18" charset="0"/>
                                  <a:ea typeface="Roboto Regular" pitchFamily="2" charset="0"/>
                                </a:rPr>
                              </m:ctrlPr>
                            </m:dPr>
                            <m:e>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Roboto Regular" pitchFamily="2" charset="0"/>
                                    </a:rPr>
                                    <m:t>𝑥</m:t>
                                  </m:r>
                                </m:e>
                                <m:sub>
                                  <m:r>
                                    <a:rPr lang="en-US" sz="1200" b="0" i="1" smtClean="0">
                                      <a:latin typeface="Cambria Math" panose="02040503050406030204" pitchFamily="18" charset="0"/>
                                      <a:ea typeface="Roboto Regular" pitchFamily="2" charset="0"/>
                                    </a:rPr>
                                    <m:t>𝑖</m:t>
                                  </m:r>
                                </m:sub>
                              </m:sSub>
                            </m:e>
                          </m:d>
                          <m:r>
                            <a:rPr lang="en-US" sz="1200" b="0" i="1" smtClean="0">
                              <a:latin typeface="Cambria Math" panose="02040503050406030204" pitchFamily="18" charset="0"/>
                              <a:ea typeface="Roboto Regular" pitchFamily="2" charset="0"/>
                            </a:rPr>
                            <m:t>)]</m:t>
                          </m:r>
                        </m:e>
                      </m:nary>
                    </m:oMath>
                  </m:oMathPara>
                </a14:m>
                <a:endParaRPr lang="en-US" sz="1200" dirty="0">
                  <a:latin typeface="+mn-lt"/>
                  <a:ea typeface="Roboto Regular" pitchFamily="2" charset="0"/>
                </a:endParaRPr>
              </a:p>
            </p:txBody>
          </p:sp>
        </mc:Choice>
        <mc:Fallback>
          <p:sp>
            <p:nvSpPr>
              <p:cNvPr id="24" name="TextBox 23">
                <a:extLst>
                  <a:ext uri="{FF2B5EF4-FFF2-40B4-BE49-F238E27FC236}">
                    <a16:creationId xmlns:a16="http://schemas.microsoft.com/office/drawing/2014/main" id="{09D1C3F3-259F-BE7B-00B1-82D0112E3F5C}"/>
                  </a:ext>
                </a:extLst>
              </p:cNvPr>
              <p:cNvSpPr txBox="1">
                <a:spLocks noRot="1" noChangeAspect="1" noMove="1" noResize="1" noEditPoints="1" noAdjustHandles="1" noChangeArrowheads="1" noChangeShapeType="1" noTextEdit="1"/>
              </p:cNvSpPr>
              <p:nvPr/>
            </p:nvSpPr>
            <p:spPr>
              <a:xfrm>
                <a:off x="2567495" y="3832996"/>
                <a:ext cx="3704210" cy="494815"/>
              </a:xfrm>
              <a:prstGeom prst="rect">
                <a:avLst/>
              </a:prstGeom>
              <a:blipFill>
                <a:blip r:embed="rId10"/>
                <a:stretch>
                  <a:fillRect t="-127500" b="-1775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1DE6701-60E0-D4B4-6315-2E927BFECD5F}"/>
              </a:ext>
            </a:extLst>
          </p:cNvPr>
          <p:cNvSpPr txBox="1"/>
          <p:nvPr/>
        </p:nvSpPr>
        <p:spPr>
          <a:xfrm>
            <a:off x="2648704" y="4244712"/>
            <a:ext cx="1222342"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Compute</a:t>
            </a:r>
            <a:endParaRPr lang="en-US" sz="1600" dirty="0">
              <a:latin typeface="+mn-lt"/>
              <a:ea typeface="Roboto Regular" pitchFamily="2" charset="0"/>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47C6939-85D2-E6CC-8312-BFAD8C84E501}"/>
                  </a:ext>
                </a:extLst>
              </p:cNvPr>
              <p:cNvSpPr txBox="1"/>
              <p:nvPr/>
            </p:nvSpPr>
            <p:spPr>
              <a:xfrm>
                <a:off x="2588855" y="4439326"/>
                <a:ext cx="1331929" cy="258532"/>
              </a:xfrm>
              <a:prstGeom prst="rect">
                <a:avLst/>
              </a:prstGeom>
              <a:noFill/>
            </p:spPr>
            <p:txBody>
              <a:bodyPr wrap="square">
                <a:spAutoFit/>
              </a:bodyPr>
              <a:lstStyle/>
              <a:p>
                <a:pPr>
                  <a:lnSpc>
                    <a:spcPct val="90000"/>
                  </a:lnSpc>
                  <a:spcBef>
                    <a:spcPts val="600"/>
                  </a:spcBef>
                </a:pPr>
                <a14:m>
                  <m:oMathPara xmlns:m="http://schemas.openxmlformats.org/officeDocument/2006/math">
                    <m:oMathParaPr>
                      <m:jc m:val="left"/>
                    </m:oMathParaPr>
                    <m:oMath xmlns:m="http://schemas.openxmlformats.org/officeDocument/2006/math">
                      <m:sSub>
                        <m:sSubPr>
                          <m:ctrlPr>
                            <a:rPr lang="en-US" sz="1200" b="0" i="1" smtClean="0">
                              <a:latin typeface="Cambria Math" panose="02040503050406030204" pitchFamily="18" charset="0"/>
                              <a:ea typeface="Roboto Regular" pitchFamily="2"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Roboto Regular" pitchFamily="2" charset="0"/>
                            </a:rPr>
                            <m:t>0</m:t>
                          </m:r>
                        </m:sub>
                      </m:sSub>
                      <m:r>
                        <a:rPr lang="en-US" sz="1200" b="0" i="1" smtClean="0">
                          <a:latin typeface="Cambria Math" panose="02040503050406030204" pitchFamily="18" charset="0"/>
                          <a:ea typeface="Roboto Regular" pitchFamily="2" charset="0"/>
                        </a:rPr>
                        <m:t>, </m:t>
                      </m:r>
                      <m:sSub>
                        <m:sSubPr>
                          <m:ctrlPr>
                            <a:rPr lang="en-US" sz="1200" i="1">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 </m:t>
                      </m:r>
                      <m:sSub>
                        <m:sSubPr>
                          <m:ctrlPr>
                            <a:rPr lang="en-US" sz="1200" i="1" smtClean="0">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Roboto Regular" pitchFamily="2" charset="0"/>
                        </a:rPr>
                        <m:t> </m:t>
                      </m:r>
                      <m:r>
                        <a:rPr lang="en-US" sz="1200" b="0" i="1" smtClean="0">
                          <a:latin typeface="Cambria Math" panose="02040503050406030204" pitchFamily="18" charset="0"/>
                          <a:ea typeface="Roboto Regular" pitchFamily="2" charset="0"/>
                        </a:rPr>
                        <m:t>…..,</m:t>
                      </m:r>
                      <m:sSub>
                        <m:sSubPr>
                          <m:ctrlPr>
                            <a:rPr lang="en-US" sz="1200" i="1">
                              <a:latin typeface="Cambria Math" panose="02040503050406030204" pitchFamily="18" charset="0"/>
                              <a:ea typeface="Roboto Regular" pitchFamily="2"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𝑛</m:t>
                          </m:r>
                        </m:sub>
                      </m:sSub>
                    </m:oMath>
                  </m:oMathPara>
                </a14:m>
                <a:endParaRPr lang="en-US" sz="1200" dirty="0">
                  <a:latin typeface="+mn-lt"/>
                  <a:ea typeface="Roboto Regular" pitchFamily="2" charset="0"/>
                </a:endParaRPr>
              </a:p>
            </p:txBody>
          </p:sp>
        </mc:Choice>
        <mc:Fallback>
          <p:sp>
            <p:nvSpPr>
              <p:cNvPr id="26" name="TextBox 25">
                <a:extLst>
                  <a:ext uri="{FF2B5EF4-FFF2-40B4-BE49-F238E27FC236}">
                    <a16:creationId xmlns:a16="http://schemas.microsoft.com/office/drawing/2014/main" id="{C47C6939-85D2-E6CC-8312-BFAD8C84E501}"/>
                  </a:ext>
                </a:extLst>
              </p:cNvPr>
              <p:cNvSpPr txBox="1">
                <a:spLocks noRot="1" noChangeAspect="1" noMove="1" noResize="1" noEditPoints="1" noAdjustHandles="1" noChangeArrowheads="1" noChangeShapeType="1" noTextEdit="1"/>
              </p:cNvSpPr>
              <p:nvPr/>
            </p:nvSpPr>
            <p:spPr>
              <a:xfrm>
                <a:off x="2588855" y="4439326"/>
                <a:ext cx="1331929" cy="258532"/>
              </a:xfrm>
              <a:prstGeom prst="rect">
                <a:avLst/>
              </a:prstGeom>
              <a:blipFill>
                <a:blip r:embed="rId11"/>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4122168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Model Training</a:t>
            </a:r>
          </a:p>
        </p:txBody>
      </p:sp>
      <p:sp>
        <p:nvSpPr>
          <p:cNvPr id="2" name="TextBox 1">
            <a:extLst>
              <a:ext uri="{FF2B5EF4-FFF2-40B4-BE49-F238E27FC236}">
                <a16:creationId xmlns:a16="http://schemas.microsoft.com/office/drawing/2014/main" id="{4DD2C590-8FE6-6683-AD1A-CC9B1A8DF418}"/>
              </a:ext>
            </a:extLst>
          </p:cNvPr>
          <p:cNvSpPr txBox="1"/>
          <p:nvPr/>
        </p:nvSpPr>
        <p:spPr>
          <a:xfrm>
            <a:off x="617145" y="770462"/>
            <a:ext cx="8069655" cy="166199"/>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Logistic Regression Coefficients:</a:t>
            </a:r>
          </a:p>
        </p:txBody>
      </p:sp>
      <p:graphicFrame>
        <p:nvGraphicFramePr>
          <p:cNvPr id="8" name="Table 5">
            <a:extLst>
              <a:ext uri="{FF2B5EF4-FFF2-40B4-BE49-F238E27FC236}">
                <a16:creationId xmlns:a16="http://schemas.microsoft.com/office/drawing/2014/main" id="{46B48D32-6B90-013B-07E0-A13E5235A740}"/>
              </a:ext>
            </a:extLst>
          </p:cNvPr>
          <p:cNvGraphicFramePr>
            <a:graphicFrameLocks noGrp="1"/>
          </p:cNvGraphicFramePr>
          <p:nvPr>
            <p:extLst>
              <p:ext uri="{D42A27DB-BD31-4B8C-83A1-F6EECF244321}">
                <p14:modId xmlns:p14="http://schemas.microsoft.com/office/powerpoint/2010/main" val="4141312528"/>
              </p:ext>
            </p:extLst>
          </p:nvPr>
        </p:nvGraphicFramePr>
        <p:xfrm>
          <a:off x="611664" y="1023907"/>
          <a:ext cx="3302364" cy="3736939"/>
        </p:xfrm>
        <a:graphic>
          <a:graphicData uri="http://schemas.openxmlformats.org/drawingml/2006/table">
            <a:tbl>
              <a:tblPr firstRow="1" bandRow="1">
                <a:tableStyleId>{5C22544A-7EE6-4342-B048-85BDC9FD1C3A}</a:tableStyleId>
              </a:tblPr>
              <a:tblGrid>
                <a:gridCol w="427597">
                  <a:extLst>
                    <a:ext uri="{9D8B030D-6E8A-4147-A177-3AD203B41FA5}">
                      <a16:colId xmlns:a16="http://schemas.microsoft.com/office/drawing/2014/main" val="697820518"/>
                    </a:ext>
                  </a:extLst>
                </a:gridCol>
                <a:gridCol w="788781">
                  <a:extLst>
                    <a:ext uri="{9D8B030D-6E8A-4147-A177-3AD203B41FA5}">
                      <a16:colId xmlns:a16="http://schemas.microsoft.com/office/drawing/2014/main" val="150880202"/>
                    </a:ext>
                  </a:extLst>
                </a:gridCol>
                <a:gridCol w="547835">
                  <a:extLst>
                    <a:ext uri="{9D8B030D-6E8A-4147-A177-3AD203B41FA5}">
                      <a16:colId xmlns:a16="http://schemas.microsoft.com/office/drawing/2014/main" val="1935418391"/>
                    </a:ext>
                  </a:extLst>
                </a:gridCol>
                <a:gridCol w="786635">
                  <a:extLst>
                    <a:ext uri="{9D8B030D-6E8A-4147-A177-3AD203B41FA5}">
                      <a16:colId xmlns:a16="http://schemas.microsoft.com/office/drawing/2014/main" val="170732418"/>
                    </a:ext>
                  </a:extLst>
                </a:gridCol>
                <a:gridCol w="751516">
                  <a:extLst>
                    <a:ext uri="{9D8B030D-6E8A-4147-A177-3AD203B41FA5}">
                      <a16:colId xmlns:a16="http://schemas.microsoft.com/office/drawing/2014/main" val="1853661446"/>
                    </a:ext>
                  </a:extLst>
                </a:gridCol>
              </a:tblGrid>
              <a:tr h="334075">
                <a:tc>
                  <a:txBody>
                    <a:bodyPr/>
                    <a:lstStyle/>
                    <a:p>
                      <a:pPr algn="r">
                        <a:lnSpc>
                          <a:spcPct val="110000"/>
                        </a:lnSpc>
                      </a:pPr>
                      <a:r>
                        <a:rPr lang="en-US" sz="1000" b="0" i="0" dirty="0" err="1">
                          <a:latin typeface="Outfit" pitchFamily="2" charset="0"/>
                        </a:rPr>
                        <a:t>S.No</a:t>
                      </a:r>
                      <a:r>
                        <a:rPr lang="en-US" sz="1000" b="0" i="0" dirty="0">
                          <a:latin typeface="Outfit" pitchFamily="2" charset="0"/>
                        </a:rPr>
                        <a:t>.</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r"/>
                      <a:r>
                        <a:rPr lang="en-US" sz="1000" b="0" i="0" dirty="0">
                          <a:latin typeface="Outfit" pitchFamily="2" charset="0"/>
                        </a:rPr>
                        <a:t>Variable</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Coef.</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Mean</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Std. Dev.</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pPr algn="r" fontAlgn="ctr"/>
                      <a:r>
                        <a:rPr lang="en-IN" sz="1000" b="0" i="0" u="none" strike="noStrike">
                          <a:solidFill>
                            <a:srgbClr val="000000"/>
                          </a:solidFill>
                          <a:effectLst/>
                          <a:latin typeface="Outfit"/>
                        </a:rPr>
                        <a:t>0</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dirty="0" err="1">
                          <a:solidFill>
                            <a:srgbClr val="000000"/>
                          </a:solidFill>
                          <a:effectLst/>
                          <a:latin typeface="Outfit"/>
                        </a:rPr>
                        <a:t>loan_amnt</a:t>
                      </a:r>
                      <a:endParaRPr lang="en-IN" sz="1000" b="0" i="0" u="none" strike="noStrike" dirty="0">
                        <a:solidFill>
                          <a:srgbClr val="000000"/>
                        </a:solidFill>
                        <a:effectLst/>
                        <a:latin typeface="Outfit"/>
                      </a:endParaRP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-0.1598</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11190.2667</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7404.5539</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fontAlgn="ctr"/>
                      <a:r>
                        <a:rPr lang="en-IN" sz="1000" b="0" i="0" u="none" strike="noStrike">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emp_length</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-0.0006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5.0207</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3.348</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fontAlgn="ctr"/>
                      <a:r>
                        <a:rPr lang="en-IN" sz="1000" b="0" i="0" u="none" strike="noStrike">
                          <a:solidFill>
                            <a:srgbClr val="000000"/>
                          </a:solidFill>
                          <a:effectLst/>
                          <a:latin typeface="Outfit"/>
                        </a:rPr>
                        <a:t>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annual_inc</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0.2503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68005.4886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50677.936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pPr algn="r" fontAlgn="ctr"/>
                      <a:r>
                        <a:rPr lang="en-IN" sz="1000" b="0" i="0" u="none" strike="noStrike">
                          <a:solidFill>
                            <a:srgbClr val="000000"/>
                          </a:solidFill>
                          <a:effectLst/>
                          <a:latin typeface="Outfit"/>
                        </a:rPr>
                        <a:t>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delinq_2yrs</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-0.3392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0.1424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0.4729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273321">
                <a:tc>
                  <a:txBody>
                    <a:bodyPr/>
                    <a:lstStyle/>
                    <a:p>
                      <a:pPr algn="r" fontAlgn="ctr"/>
                      <a:r>
                        <a:rPr lang="en-IN" sz="1000" b="0" i="0" u="none" strike="noStrike">
                          <a:solidFill>
                            <a:srgbClr val="000000"/>
                          </a:solidFill>
                          <a:effectLst/>
                          <a:latin typeface="Outfit"/>
                        </a:rPr>
                        <a:t>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inq_last_6mths</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-0.1729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0.867</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1.0562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4614613"/>
                  </a:ext>
                </a:extLst>
              </a:tr>
              <a:tr h="273321">
                <a:tc>
                  <a:txBody>
                    <a:bodyPr/>
                    <a:lstStyle/>
                    <a:p>
                      <a:pPr algn="r" fontAlgn="ctr"/>
                      <a:r>
                        <a:rPr lang="en-IN" sz="1000" b="0" i="0" u="none" strike="noStrike">
                          <a:solidFill>
                            <a:srgbClr val="000000"/>
                          </a:solidFill>
                          <a:effectLst/>
                          <a:latin typeface="Outfit"/>
                        </a:rPr>
                        <a:t>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mths_since_last_delinq</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0.0106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90.541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42.2793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25915639"/>
                  </a:ext>
                </a:extLst>
              </a:tr>
              <a:tr h="273321">
                <a:tc>
                  <a:txBody>
                    <a:bodyPr/>
                    <a:lstStyle/>
                    <a:p>
                      <a:pPr algn="r" fontAlgn="ctr"/>
                      <a:r>
                        <a:rPr lang="en-IN" sz="1000" b="0" i="0" u="none" strike="noStrike">
                          <a:solidFill>
                            <a:srgbClr val="000000"/>
                          </a:solidFill>
                          <a:effectLst/>
                          <a:latin typeface="Outfit"/>
                        </a:rPr>
                        <a:t>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mths_since_last_record</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0.0015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125.8744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19.1641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1279271"/>
                  </a:ext>
                </a:extLst>
              </a:tr>
              <a:tr h="273321">
                <a:tc>
                  <a:txBody>
                    <a:bodyPr/>
                    <a:lstStyle/>
                    <a:p>
                      <a:pPr algn="r" fontAlgn="ctr"/>
                      <a:r>
                        <a:rPr lang="en-IN" sz="1000" b="0" i="0" u="none" strike="noStrike">
                          <a:solidFill>
                            <a:srgbClr val="000000"/>
                          </a:solidFill>
                          <a:effectLst/>
                          <a:latin typeface="Outfit"/>
                        </a:rPr>
                        <a:t>7</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open_acc</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-0.0896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9.313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4.4642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5922617"/>
                  </a:ext>
                </a:extLst>
              </a:tr>
              <a:tr h="273321">
                <a:tc>
                  <a:txBody>
                    <a:bodyPr/>
                    <a:lstStyle/>
                    <a:p>
                      <a:pPr algn="r" fontAlgn="ctr"/>
                      <a:r>
                        <a:rPr lang="en-IN" sz="1000" b="0" i="0" u="none" strike="noStrike">
                          <a:solidFill>
                            <a:srgbClr val="000000"/>
                          </a:solidFill>
                          <a:effectLst/>
                          <a:latin typeface="Outfit"/>
                        </a:rPr>
                        <a:t>8</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pub_rec</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-0.3786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0.0544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0.2366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3865087"/>
                  </a:ext>
                </a:extLst>
              </a:tr>
              <a:tr h="273321">
                <a:tc>
                  <a:txBody>
                    <a:bodyPr/>
                    <a:lstStyle/>
                    <a:p>
                      <a:pPr algn="r" fontAlgn="ctr"/>
                      <a:r>
                        <a:rPr lang="en-IN" sz="1000" b="0" i="0" u="none" strike="noStrike">
                          <a:solidFill>
                            <a:srgbClr val="000000"/>
                          </a:solidFill>
                          <a:effectLst/>
                          <a:latin typeface="Outfit"/>
                        </a:rPr>
                        <a:t>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revol_bal</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0.0383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13524.3477</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16382.5773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3622120"/>
                  </a:ext>
                </a:extLst>
              </a:tr>
              <a:tr h="273321">
                <a:tc>
                  <a:txBody>
                    <a:bodyPr/>
                    <a:lstStyle/>
                    <a:p>
                      <a:pPr algn="r" fontAlgn="ctr"/>
                      <a:r>
                        <a:rPr lang="en-IN" sz="1000" b="0" i="0" u="none" strike="noStrike">
                          <a:solidFill>
                            <a:srgbClr val="000000"/>
                          </a:solidFill>
                          <a:effectLst/>
                          <a:latin typeface="Outfit"/>
                        </a:rPr>
                        <a:t>10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revol_util</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-0.4426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0.4883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0.2825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26873"/>
                  </a:ext>
                </a:extLst>
              </a:tr>
              <a:tr h="273321">
                <a:tc>
                  <a:txBody>
                    <a:bodyPr/>
                    <a:lstStyle/>
                    <a:p>
                      <a:pPr algn="r" fontAlgn="ctr"/>
                      <a:r>
                        <a:rPr lang="en-IN" sz="1000" b="0" i="0" u="none" strike="noStrike">
                          <a:solidFill>
                            <a:srgbClr val="000000"/>
                          </a:solidFill>
                          <a:effectLst/>
                          <a:latin typeface="Outfit"/>
                        </a:rPr>
                        <a:t>11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total_acc</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0.0433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22.2489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dirty="0">
                          <a:solidFill>
                            <a:srgbClr val="000000"/>
                          </a:solidFill>
                          <a:effectLst/>
                          <a:latin typeface="Outfit"/>
                        </a:rPr>
                        <a:t>11.6163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639235"/>
                  </a:ext>
                </a:extLst>
              </a:tr>
            </a:tbl>
          </a:graphicData>
        </a:graphic>
      </p:graphicFrame>
      <p:graphicFrame>
        <p:nvGraphicFramePr>
          <p:cNvPr id="13" name="Table 5">
            <a:extLst>
              <a:ext uri="{FF2B5EF4-FFF2-40B4-BE49-F238E27FC236}">
                <a16:creationId xmlns:a16="http://schemas.microsoft.com/office/drawing/2014/main" id="{463B9FA1-F300-6080-264B-FFBB216B2FAD}"/>
              </a:ext>
            </a:extLst>
          </p:cNvPr>
          <p:cNvGraphicFramePr>
            <a:graphicFrameLocks noGrp="1"/>
          </p:cNvGraphicFramePr>
          <p:nvPr>
            <p:extLst>
              <p:ext uri="{D42A27DB-BD31-4B8C-83A1-F6EECF244321}">
                <p14:modId xmlns:p14="http://schemas.microsoft.com/office/powerpoint/2010/main" val="3686975109"/>
              </p:ext>
            </p:extLst>
          </p:nvPr>
        </p:nvGraphicFramePr>
        <p:xfrm>
          <a:off x="3992969" y="1023907"/>
          <a:ext cx="3389111" cy="3736939"/>
        </p:xfrm>
        <a:graphic>
          <a:graphicData uri="http://schemas.openxmlformats.org/drawingml/2006/table">
            <a:tbl>
              <a:tblPr firstRow="1" bandRow="1">
                <a:tableStyleId>{5C22544A-7EE6-4342-B048-85BDC9FD1C3A}</a:tableStyleId>
              </a:tblPr>
              <a:tblGrid>
                <a:gridCol w="455988">
                  <a:extLst>
                    <a:ext uri="{9D8B030D-6E8A-4147-A177-3AD203B41FA5}">
                      <a16:colId xmlns:a16="http://schemas.microsoft.com/office/drawing/2014/main" val="697820518"/>
                    </a:ext>
                  </a:extLst>
                </a:gridCol>
                <a:gridCol w="1024286">
                  <a:extLst>
                    <a:ext uri="{9D8B030D-6E8A-4147-A177-3AD203B41FA5}">
                      <a16:colId xmlns:a16="http://schemas.microsoft.com/office/drawing/2014/main" val="150880202"/>
                    </a:ext>
                  </a:extLst>
                </a:gridCol>
                <a:gridCol w="572322">
                  <a:extLst>
                    <a:ext uri="{9D8B030D-6E8A-4147-A177-3AD203B41FA5}">
                      <a16:colId xmlns:a16="http://schemas.microsoft.com/office/drawing/2014/main" val="1935418391"/>
                    </a:ext>
                  </a:extLst>
                </a:gridCol>
                <a:gridCol w="644685">
                  <a:extLst>
                    <a:ext uri="{9D8B030D-6E8A-4147-A177-3AD203B41FA5}">
                      <a16:colId xmlns:a16="http://schemas.microsoft.com/office/drawing/2014/main" val="170732418"/>
                    </a:ext>
                  </a:extLst>
                </a:gridCol>
                <a:gridCol w="691830">
                  <a:extLst>
                    <a:ext uri="{9D8B030D-6E8A-4147-A177-3AD203B41FA5}">
                      <a16:colId xmlns:a16="http://schemas.microsoft.com/office/drawing/2014/main" val="1853661446"/>
                    </a:ext>
                  </a:extLst>
                </a:gridCol>
              </a:tblGrid>
              <a:tr h="334075">
                <a:tc>
                  <a:txBody>
                    <a:bodyPr/>
                    <a:lstStyle/>
                    <a:p>
                      <a:pPr algn="r">
                        <a:lnSpc>
                          <a:spcPct val="110000"/>
                        </a:lnSpc>
                      </a:pPr>
                      <a:r>
                        <a:rPr lang="en-US" sz="1000" b="0" i="0" dirty="0" err="1">
                          <a:latin typeface="Outfit" pitchFamily="2" charset="0"/>
                        </a:rPr>
                        <a:t>S.No</a:t>
                      </a:r>
                      <a:r>
                        <a:rPr lang="en-US" sz="1000" b="0" i="0" dirty="0">
                          <a:latin typeface="Outfit" pitchFamily="2" charset="0"/>
                        </a:rPr>
                        <a:t>.</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r"/>
                      <a:r>
                        <a:rPr lang="en-US" sz="1000" b="0" i="0" dirty="0">
                          <a:latin typeface="Outfit" pitchFamily="2" charset="0"/>
                        </a:rPr>
                        <a:t>Variable</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Coef.</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Mean</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Std. Dev.</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pPr algn="r" fontAlgn="ctr"/>
                      <a:r>
                        <a:rPr lang="en-IN" sz="1000" b="0" i="0" u="none" strike="noStrike">
                          <a:solidFill>
                            <a:srgbClr val="000000"/>
                          </a:solidFill>
                          <a:effectLst/>
                          <a:latin typeface="Outfit"/>
                        </a:rPr>
                        <a:t>12</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purpose_risk</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-0.0843</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0.135</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0.0096</a:t>
                      </a:r>
                    </a:p>
                  </a:txBody>
                  <a:tcPr marL="9525" marR="9525" marT="9525" marB="0"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fontAlgn="ctr"/>
                      <a:r>
                        <a:rPr lang="en-IN" sz="1000" b="0" i="0" u="none" strike="noStrike">
                          <a:solidFill>
                            <a:srgbClr val="000000"/>
                          </a:solidFill>
                          <a:effectLst/>
                          <a:latin typeface="Outfit"/>
                        </a:rPr>
                        <a:t>13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credit_age</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0.0154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310.3275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79.4755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fontAlgn="ctr"/>
                      <a:r>
                        <a:rPr lang="en-IN" sz="1000" b="0" i="0" u="none" strike="noStrike">
                          <a:solidFill>
                            <a:srgbClr val="000000"/>
                          </a:solidFill>
                          <a:effectLst/>
                          <a:latin typeface="Outfit"/>
                        </a:rPr>
                        <a:t>14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debt_to_income</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-0.1194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0.1894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0.1185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2705241"/>
                  </a:ext>
                </a:extLst>
              </a:tr>
              <a:tr h="273321">
                <a:tc>
                  <a:txBody>
                    <a:bodyPr/>
                    <a:lstStyle/>
                    <a:p>
                      <a:pPr algn="r" fontAlgn="ctr"/>
                      <a:r>
                        <a:rPr lang="en-IN" sz="1000" b="0" i="0" u="none" strike="noStrike">
                          <a:solidFill>
                            <a:srgbClr val="000000"/>
                          </a:solidFill>
                          <a:effectLst/>
                          <a:latin typeface="Outfit"/>
                        </a:rPr>
                        <a:t>15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rev_bal_to_income</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0.039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0.2061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0.1928</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586847"/>
                  </a:ext>
                </a:extLst>
              </a:tr>
              <a:tr h="273321">
                <a:tc>
                  <a:txBody>
                    <a:bodyPr/>
                    <a:lstStyle/>
                    <a:p>
                      <a:pPr algn="r" fontAlgn="ctr"/>
                      <a:r>
                        <a:rPr lang="en-IN" sz="1000" b="0" i="0" u="none" strike="noStrike">
                          <a:solidFill>
                            <a:srgbClr val="000000"/>
                          </a:solidFill>
                          <a:effectLst/>
                          <a:latin typeface="Outfit"/>
                        </a:rPr>
                        <a:t>16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delinq_rate_to_total</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0.0194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0.0076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0.0286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4614613"/>
                  </a:ext>
                </a:extLst>
              </a:tr>
              <a:tr h="273321">
                <a:tc>
                  <a:txBody>
                    <a:bodyPr/>
                    <a:lstStyle/>
                    <a:p>
                      <a:pPr algn="r" fontAlgn="ctr"/>
                      <a:r>
                        <a:rPr lang="en-IN" sz="1000" b="0" i="0" u="none" strike="noStrike">
                          <a:solidFill>
                            <a:srgbClr val="000000"/>
                          </a:solidFill>
                          <a:effectLst/>
                          <a:latin typeface="Outfit"/>
                        </a:rPr>
                        <a:t>17</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delinq_rate_to_open</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-0.0835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0.02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0.0828</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25915639"/>
                  </a:ext>
                </a:extLst>
              </a:tr>
              <a:tr h="273321">
                <a:tc>
                  <a:txBody>
                    <a:bodyPr/>
                    <a:lstStyle/>
                    <a:p>
                      <a:pPr algn="r" fontAlgn="ctr"/>
                      <a:r>
                        <a:rPr lang="en-IN" sz="1000" b="0" i="0" u="none" strike="noStrike">
                          <a:solidFill>
                            <a:srgbClr val="000000"/>
                          </a:solidFill>
                          <a:effectLst/>
                          <a:latin typeface="Outfit"/>
                        </a:rPr>
                        <a:t>18</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open_to_total</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-0.0673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0.4691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0.1874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1279271"/>
                  </a:ext>
                </a:extLst>
              </a:tr>
              <a:tr h="273321">
                <a:tc>
                  <a:txBody>
                    <a:bodyPr/>
                    <a:lstStyle/>
                    <a:p>
                      <a:pPr algn="r" fontAlgn="ctr"/>
                      <a:r>
                        <a:rPr lang="en-IN" sz="1000" b="0" i="0" u="none" strike="noStrike">
                          <a:solidFill>
                            <a:srgbClr val="000000"/>
                          </a:solidFill>
                          <a:effectLst/>
                          <a:latin typeface="Outfit"/>
                        </a:rPr>
                        <a:t>19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inq_rate_to_total</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-0.1402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0.0504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0.0825</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5922617"/>
                  </a:ext>
                </a:extLst>
              </a:tr>
              <a:tr h="273321">
                <a:tc>
                  <a:txBody>
                    <a:bodyPr/>
                    <a:lstStyle/>
                    <a:p>
                      <a:pPr algn="r" fontAlgn="ctr"/>
                      <a:r>
                        <a:rPr lang="en-IN" sz="1000" b="0" i="0" u="none" strike="noStrike">
                          <a:solidFill>
                            <a:srgbClr val="000000"/>
                          </a:solidFill>
                          <a:effectLst/>
                          <a:latin typeface="Outfit"/>
                        </a:rPr>
                        <a:t>20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inq_rate_to_open</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0.0274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0.1136</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0.1692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3865087"/>
                  </a:ext>
                </a:extLst>
              </a:tr>
              <a:tr h="273321">
                <a:tc>
                  <a:txBody>
                    <a:bodyPr/>
                    <a:lstStyle/>
                    <a:p>
                      <a:pPr algn="r" fontAlgn="ctr"/>
                      <a:r>
                        <a:rPr lang="en-IN" sz="1000" b="0" i="0" u="none" strike="noStrike">
                          <a:solidFill>
                            <a:srgbClr val="000000"/>
                          </a:solidFill>
                          <a:effectLst/>
                          <a:latin typeface="Outfit"/>
                        </a:rPr>
                        <a:t>21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pub_rec_rate</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0.3429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0.0032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0.0167</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3622120"/>
                  </a:ext>
                </a:extLst>
              </a:tr>
              <a:tr h="273321">
                <a:tc>
                  <a:txBody>
                    <a:bodyPr/>
                    <a:lstStyle/>
                    <a:p>
                      <a:pPr algn="r" fontAlgn="ctr"/>
                      <a:r>
                        <a:rPr lang="en-IN" sz="1000" b="0" i="0" u="none" strike="noStrike">
                          <a:solidFill>
                            <a:srgbClr val="000000"/>
                          </a:solidFill>
                          <a:effectLst/>
                          <a:latin typeface="Outfit"/>
                        </a:rPr>
                        <a:t>22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desc</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-0.3324</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0.1402</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0.0369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26873"/>
                  </a:ext>
                </a:extLst>
              </a:tr>
              <a:tr h="273321">
                <a:tc>
                  <a:txBody>
                    <a:bodyPr/>
                    <a:lstStyle/>
                    <a:p>
                      <a:pPr algn="r" fontAlgn="ctr"/>
                      <a:r>
                        <a:rPr lang="en-IN" sz="1000" b="0" i="0" u="none" strike="noStrike">
                          <a:solidFill>
                            <a:srgbClr val="000000"/>
                          </a:solidFill>
                          <a:effectLst/>
                          <a:latin typeface="Outfit"/>
                        </a:rPr>
                        <a:t>23</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dirty="0">
                          <a:solidFill>
                            <a:srgbClr val="000000"/>
                          </a:solidFill>
                          <a:effectLst/>
                          <a:latin typeface="Outfit"/>
                        </a:rPr>
                        <a:t>intercept</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1" i="0" u="none" strike="noStrike" dirty="0">
                          <a:solidFill>
                            <a:srgbClr val="000000"/>
                          </a:solidFill>
                          <a:effectLst/>
                          <a:latin typeface="Outfit"/>
                        </a:rPr>
                        <a:t>0.195060769</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a:solidFill>
                            <a:srgbClr val="000000"/>
                          </a:solidFill>
                          <a:effectLst/>
                          <a:latin typeface="Outfit"/>
                        </a:rPr>
                        <a:t>0</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IN" sz="1000" b="0" i="0" u="none" strike="noStrike" dirty="0">
                          <a:solidFill>
                            <a:srgbClr val="000000"/>
                          </a:solidFill>
                          <a:effectLst/>
                          <a:latin typeface="Outfit"/>
                        </a:rPr>
                        <a:t>1</a:t>
                      </a:r>
                    </a:p>
                  </a:txBody>
                  <a:tcPr marL="9525" marR="9525" marT="9525" marB="0"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639235"/>
                  </a:ext>
                </a:extLst>
              </a:tr>
            </a:tbl>
          </a:graphicData>
        </a:graphic>
      </p:graphicFrame>
      <p:sp>
        <p:nvSpPr>
          <p:cNvPr id="18" name="TextBox 17">
            <a:extLst>
              <a:ext uri="{FF2B5EF4-FFF2-40B4-BE49-F238E27FC236}">
                <a16:creationId xmlns:a16="http://schemas.microsoft.com/office/drawing/2014/main" id="{21E883C1-C75D-3145-3C64-5C9449F18B14}"/>
              </a:ext>
            </a:extLst>
          </p:cNvPr>
          <p:cNvSpPr txBox="1"/>
          <p:nvPr/>
        </p:nvSpPr>
        <p:spPr>
          <a:xfrm>
            <a:off x="7461021" y="1023907"/>
            <a:ext cx="1456014" cy="1560427"/>
          </a:xfrm>
          <a:prstGeom prst="rect">
            <a:avLst/>
          </a:prstGeom>
          <a:noFill/>
        </p:spPr>
        <p:txBody>
          <a:bodyPr wrap="square" lIns="0" tIns="0" rIns="0" bIns="0" rtlCol="0" anchor="ctr" anchorCtr="0">
            <a:spAutoFit/>
          </a:bodyPr>
          <a:lstStyle/>
          <a:p>
            <a:pPr>
              <a:lnSpc>
                <a:spcPct val="90000"/>
              </a:lnSpc>
              <a:spcBef>
                <a:spcPts val="600"/>
              </a:spcBef>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Threshold Score:</a:t>
            </a:r>
          </a:p>
          <a:p>
            <a:pPr algn="just">
              <a:lnSpc>
                <a:spcPct val="90000"/>
              </a:lnSpc>
              <a:spcBef>
                <a:spcPts val="600"/>
              </a:spcBef>
            </a:pPr>
            <a:r>
              <a:rPr lang="en-US" sz="1200" dirty="0">
                <a:effectLst/>
                <a:latin typeface="Calibri" panose="020F0502020204030204" pitchFamily="34" charset="0"/>
                <a:ea typeface="Calibri" panose="020F0502020204030204" pitchFamily="34" charset="0"/>
                <a:cs typeface="Times New Roman" panose="02020603050405020304" pitchFamily="18" charset="0"/>
              </a:rPr>
              <a:t>Identify the threshold score for which the decline rate is similar to the default rate in the training data.</a:t>
            </a:r>
          </a:p>
          <a:p>
            <a:pPr algn="just">
              <a:lnSpc>
                <a:spcPct val="90000"/>
              </a:lnSpc>
              <a:spcBef>
                <a:spcPts val="600"/>
              </a:spcBef>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90000"/>
              </a:lnSpc>
              <a:spcBef>
                <a:spcPts val="600"/>
              </a:spcBef>
            </a:pPr>
            <a:r>
              <a:rPr lang="en-US" sz="1200" dirty="0">
                <a:effectLst/>
                <a:latin typeface="Calibri" panose="020F0502020204030204" pitchFamily="34" charset="0"/>
                <a:ea typeface="Calibri" panose="020F0502020204030204" pitchFamily="34" charset="0"/>
                <a:cs typeface="Times New Roman" panose="02020603050405020304" pitchFamily="18" charset="0"/>
              </a:rPr>
              <a:t>Threshold Score = 0.35</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itle 1">
            <a:extLst>
              <a:ext uri="{FF2B5EF4-FFF2-40B4-BE49-F238E27FC236}">
                <a16:creationId xmlns:a16="http://schemas.microsoft.com/office/drawing/2014/main" id="{0E8A5BBD-DDD3-3135-A24B-5AAFC510DBFA}"/>
              </a:ext>
            </a:extLst>
          </p:cNvPr>
          <p:cNvSpPr txBox="1">
            <a:spLocks/>
          </p:cNvSpPr>
          <p:nvPr/>
        </p:nvSpPr>
        <p:spPr bwMode="white">
          <a:xfrm>
            <a:off x="7595212" y="2727305"/>
            <a:ext cx="937124" cy="597548"/>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noAutofit/>
          </a:bodyPr>
          <a:lstStyle>
            <a:lvl1pPr algn="l" defTabSz="457200" rtl="0" eaLnBrk="1" fontAlgn="base" hangingPunct="1">
              <a:lnSpc>
                <a:spcPct val="90000"/>
              </a:lnSpc>
              <a:spcBef>
                <a:spcPts val="0"/>
              </a:spcBef>
              <a:spcAft>
                <a:spcPct val="0"/>
              </a:spcAft>
              <a:defRPr lang="en-US" sz="2400" b="0" i="0" kern="1200" baseline="0" dirty="0">
                <a:solidFill>
                  <a:schemeClr val="tx1"/>
                </a:solidFill>
                <a:latin typeface="Outfit Medium" pitchFamily="2" charset="0"/>
                <a:ea typeface="Sharp Sans Semibold" pitchFamily="2" charset="77"/>
                <a:cs typeface="Sharp Sans Semibold" pitchFamily="2" charset="77"/>
              </a:defRPr>
            </a:lvl1pPr>
            <a:lvl2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2pPr>
            <a:lvl3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3pPr>
            <a:lvl4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4pPr>
            <a:lvl5pPr algn="l" defTabSz="457200" rtl="0" eaLnBrk="1" fontAlgn="base" hangingPunct="1">
              <a:lnSpc>
                <a:spcPct val="90000"/>
              </a:lnSpc>
              <a:spcBef>
                <a:spcPct val="0"/>
              </a:spcBef>
              <a:spcAft>
                <a:spcPct val="0"/>
              </a:spcAft>
              <a:defRPr sz="2000" b="1">
                <a:solidFill>
                  <a:srgbClr val="2680FF"/>
                </a:solidFill>
                <a:latin typeface="Sharp Sans Semibold" pitchFamily="2" charset="0"/>
                <a:ea typeface="Sharp Sans Semibold" pitchFamily="2" charset="77"/>
                <a:cs typeface="Sharp Sans Semibold" pitchFamily="2" charset="0"/>
              </a:defRPr>
            </a:lvl5pPr>
            <a:lvl6pPr marL="4572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6pPr>
            <a:lvl7pPr marL="9144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7pPr>
            <a:lvl8pPr marL="13716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8pPr>
            <a:lvl9pPr marL="1828800" algn="l" defTabSz="457200" rtl="0" eaLnBrk="1" fontAlgn="base" hangingPunct="1">
              <a:lnSpc>
                <a:spcPct val="90000"/>
              </a:lnSpc>
              <a:spcBef>
                <a:spcPct val="0"/>
              </a:spcBef>
              <a:spcAft>
                <a:spcPct val="0"/>
              </a:spcAft>
              <a:defRPr sz="2000" b="1">
                <a:solidFill>
                  <a:srgbClr val="2680FF"/>
                </a:solidFill>
                <a:latin typeface="Sharp Sans Semibold" pitchFamily="2" charset="0"/>
                <a:cs typeface="Sharp Sans Semibold" pitchFamily="2"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1200" dirty="0">
                <a:latin typeface="+mn-lt"/>
              </a:rPr>
              <a:t>Probability</a:t>
            </a:r>
          </a:p>
        </p:txBody>
      </p:sp>
      <p:cxnSp>
        <p:nvCxnSpPr>
          <p:cNvPr id="27" name="Straight Arrow Connector 26">
            <a:extLst>
              <a:ext uri="{FF2B5EF4-FFF2-40B4-BE49-F238E27FC236}">
                <a16:creationId xmlns:a16="http://schemas.microsoft.com/office/drawing/2014/main" id="{8A7DF918-F4F4-EFC1-A33E-1063BECA991E}"/>
              </a:ext>
            </a:extLst>
          </p:cNvPr>
          <p:cNvCxnSpPr>
            <a:cxnSpLocks/>
          </p:cNvCxnSpPr>
          <p:nvPr/>
        </p:nvCxnSpPr>
        <p:spPr>
          <a:xfrm flipV="1">
            <a:off x="7623187" y="3240528"/>
            <a:ext cx="578031" cy="265291"/>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4AC3B46D-D5D4-82FC-A30E-DDDB5C647F03}"/>
              </a:ext>
            </a:extLst>
          </p:cNvPr>
          <p:cNvCxnSpPr>
            <a:cxnSpLocks/>
          </p:cNvCxnSpPr>
          <p:nvPr/>
        </p:nvCxnSpPr>
        <p:spPr>
          <a:xfrm>
            <a:off x="7623187" y="3511827"/>
            <a:ext cx="578031" cy="300100"/>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89A85A41-0549-F6B3-5C6E-5ED5FA8634F8}"/>
              </a:ext>
            </a:extLst>
          </p:cNvPr>
          <p:cNvSpPr txBox="1"/>
          <p:nvPr/>
        </p:nvSpPr>
        <p:spPr>
          <a:xfrm>
            <a:off x="7583719" y="3172433"/>
            <a:ext cx="507737"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&gt;=0.35</a:t>
            </a:r>
          </a:p>
        </p:txBody>
      </p:sp>
      <p:sp>
        <p:nvSpPr>
          <p:cNvPr id="30" name="TextBox 29">
            <a:extLst>
              <a:ext uri="{FF2B5EF4-FFF2-40B4-BE49-F238E27FC236}">
                <a16:creationId xmlns:a16="http://schemas.microsoft.com/office/drawing/2014/main" id="{13A46894-8E98-A494-7874-50D9B9C2045E}"/>
              </a:ext>
            </a:extLst>
          </p:cNvPr>
          <p:cNvSpPr txBox="1"/>
          <p:nvPr/>
        </p:nvSpPr>
        <p:spPr>
          <a:xfrm>
            <a:off x="7576963" y="3667518"/>
            <a:ext cx="448708"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&lt;0.35</a:t>
            </a:r>
          </a:p>
        </p:txBody>
      </p:sp>
      <p:sp>
        <p:nvSpPr>
          <p:cNvPr id="31" name="TextBox 30">
            <a:extLst>
              <a:ext uri="{FF2B5EF4-FFF2-40B4-BE49-F238E27FC236}">
                <a16:creationId xmlns:a16="http://schemas.microsoft.com/office/drawing/2014/main" id="{00B0E66B-7CFB-AF3C-390E-0C632A2924F7}"/>
              </a:ext>
            </a:extLst>
          </p:cNvPr>
          <p:cNvSpPr txBox="1"/>
          <p:nvPr/>
        </p:nvSpPr>
        <p:spPr>
          <a:xfrm>
            <a:off x="8261424" y="3158654"/>
            <a:ext cx="655611"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Accepted</a:t>
            </a:r>
          </a:p>
        </p:txBody>
      </p:sp>
      <p:sp>
        <p:nvSpPr>
          <p:cNvPr id="32" name="TextBox 31">
            <a:extLst>
              <a:ext uri="{FF2B5EF4-FFF2-40B4-BE49-F238E27FC236}">
                <a16:creationId xmlns:a16="http://schemas.microsoft.com/office/drawing/2014/main" id="{1D413F3E-E172-341B-1688-1F539AE588D4}"/>
              </a:ext>
            </a:extLst>
          </p:cNvPr>
          <p:cNvSpPr txBox="1"/>
          <p:nvPr/>
        </p:nvSpPr>
        <p:spPr>
          <a:xfrm>
            <a:off x="8260247" y="3713505"/>
            <a:ext cx="655611" cy="166199"/>
          </a:xfrm>
          <a:prstGeom prst="rect">
            <a:avLst/>
          </a:prstGeom>
          <a:noFill/>
        </p:spPr>
        <p:txBody>
          <a:bodyPr wrap="square" lIns="0" tIns="0" rIns="0" bIns="0" rtlCol="0" anchor="ctr" anchorCtr="0">
            <a:spAutoFit/>
          </a:bodyPr>
          <a:lstStyle/>
          <a:p>
            <a:pPr algn="l">
              <a:lnSpc>
                <a:spcPct val="90000"/>
              </a:lnSpc>
              <a:spcBef>
                <a:spcPts val="600"/>
              </a:spcBef>
            </a:pPr>
            <a:r>
              <a:rPr lang="en-US" sz="1200" dirty="0">
                <a:latin typeface="+mn-lt"/>
                <a:ea typeface="Roboto Regular" pitchFamily="2" charset="0"/>
              </a:rPr>
              <a:t>Rejected</a:t>
            </a:r>
          </a:p>
        </p:txBody>
      </p:sp>
    </p:spTree>
    <p:extLst>
      <p:ext uri="{BB962C8B-B14F-4D97-AF65-F5344CB8AC3E}">
        <p14:creationId xmlns:p14="http://schemas.microsoft.com/office/powerpoint/2010/main" val="180625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a:extLst>
              <a:ext uri="{FF2B5EF4-FFF2-40B4-BE49-F238E27FC236}">
                <a16:creationId xmlns:a16="http://schemas.microsoft.com/office/drawing/2014/main" id="{41909758-A5AE-D4D9-B503-A4A334A0B268}"/>
              </a:ext>
            </a:extLst>
          </p:cNvPr>
          <p:cNvSpPr>
            <a:spLocks noGrp="1"/>
          </p:cNvSpPr>
          <p:nvPr>
            <p:ph idx="1"/>
          </p:nvPr>
        </p:nvSpPr>
        <p:spPr>
          <a:xfrm>
            <a:off x="339853" y="971664"/>
            <a:ext cx="3437490" cy="430887"/>
          </a:xfrm>
        </p:spPr>
        <p:txBody>
          <a:bodyPr/>
          <a:lstStyle/>
          <a:p>
            <a:r>
              <a:rPr lang="en-US" sz="2800" dirty="0">
                <a:latin typeface="Outfit"/>
                <a:ea typeface="Roboto Light"/>
              </a:rPr>
              <a:t>Introduction</a:t>
            </a:r>
            <a:endParaRPr lang="en-US" sz="2800" dirty="0"/>
          </a:p>
        </p:txBody>
      </p:sp>
      <p:pic>
        <p:nvPicPr>
          <p:cNvPr id="7" name="Picture 8" descr="Wondering Which Home Loan is Best For You? Read This - The Washington Note">
            <a:extLst>
              <a:ext uri="{FF2B5EF4-FFF2-40B4-BE49-F238E27FC236}">
                <a16:creationId xmlns:a16="http://schemas.microsoft.com/office/drawing/2014/main" id="{AF6BB5D2-D9E7-EE24-A51F-E912C73DBF57}"/>
              </a:ext>
            </a:extLst>
          </p:cNvPr>
          <p:cNvPicPr>
            <a:picLocks noChangeAspect="1"/>
          </p:cNvPicPr>
          <p:nvPr/>
        </p:nvPicPr>
        <p:blipFill rotWithShape="1">
          <a:blip r:embed="rId2"/>
          <a:srcRect l="13668" r="21451" b="-2"/>
          <a:stretch/>
        </p:blipFill>
        <p:spPr>
          <a:xfrm>
            <a:off x="4278086" y="744165"/>
            <a:ext cx="4539344" cy="4075485"/>
          </a:xfrm>
          <a:prstGeom prst="rect">
            <a:avLst/>
          </a:prstGeom>
          <a:noFill/>
        </p:spPr>
      </p:pic>
      <p:sp>
        <p:nvSpPr>
          <p:cNvPr id="3" name="Text Placeholder 2">
            <a:extLst>
              <a:ext uri="{FF2B5EF4-FFF2-40B4-BE49-F238E27FC236}">
                <a16:creationId xmlns:a16="http://schemas.microsoft.com/office/drawing/2014/main" id="{0179EFDF-27B5-EBBB-90FA-4CD562431F0B}"/>
              </a:ext>
            </a:extLst>
          </p:cNvPr>
          <p:cNvSpPr>
            <a:spLocks noGrp="1"/>
          </p:cNvSpPr>
          <p:nvPr>
            <p:ph idx="15"/>
          </p:nvPr>
        </p:nvSpPr>
        <p:spPr>
          <a:xfrm>
            <a:off x="339853" y="1526836"/>
            <a:ext cx="2958518" cy="3292814"/>
          </a:xfrm>
        </p:spPr>
        <p:txBody>
          <a:bodyPr wrap="square" anchor="t">
            <a:normAutofit/>
          </a:bodyPr>
          <a:lstStyle/>
          <a:p>
            <a:r>
              <a:rPr lang="en-GB"/>
              <a:t>Welcome to the Loan Processing Application! Our user-friendly platform aims to streamline the loan application process, providing a hassle-free experience for our users. Whether you're a new applicant or an existing user, our system ensures a secure and efficient way to manage your loan applications.</a:t>
            </a:r>
            <a:endParaRPr lang="en-US"/>
          </a:p>
        </p:txBody>
      </p:sp>
    </p:spTree>
    <p:extLst>
      <p:ext uri="{BB962C8B-B14F-4D97-AF65-F5344CB8AC3E}">
        <p14:creationId xmlns:p14="http://schemas.microsoft.com/office/powerpoint/2010/main" val="2582696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Model Evaluation</a:t>
            </a:r>
          </a:p>
        </p:txBody>
      </p:sp>
      <p:sp>
        <p:nvSpPr>
          <p:cNvPr id="16" name="TextBox 15">
            <a:extLst>
              <a:ext uri="{FF2B5EF4-FFF2-40B4-BE49-F238E27FC236}">
                <a16:creationId xmlns:a16="http://schemas.microsoft.com/office/drawing/2014/main" id="{7FFA226D-11E5-4343-684B-ECF74D95A136}"/>
              </a:ext>
            </a:extLst>
          </p:cNvPr>
          <p:cNvSpPr txBox="1"/>
          <p:nvPr/>
        </p:nvSpPr>
        <p:spPr>
          <a:xfrm>
            <a:off x="492227" y="751451"/>
            <a:ext cx="8069655" cy="166199"/>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Confusion Matrix</a:t>
            </a:r>
          </a:p>
        </p:txBody>
      </p:sp>
      <p:sp>
        <p:nvSpPr>
          <p:cNvPr id="2" name="Rectangle 1">
            <a:extLst>
              <a:ext uri="{FF2B5EF4-FFF2-40B4-BE49-F238E27FC236}">
                <a16:creationId xmlns:a16="http://schemas.microsoft.com/office/drawing/2014/main" id="{B0AEE0D7-015B-D87C-E561-C46E0A996318}"/>
              </a:ext>
            </a:extLst>
          </p:cNvPr>
          <p:cNvSpPr/>
          <p:nvPr/>
        </p:nvSpPr>
        <p:spPr>
          <a:xfrm>
            <a:off x="2137986" y="1795908"/>
            <a:ext cx="802567" cy="802567"/>
          </a:xfrm>
          <a:prstGeom prst="rect">
            <a:avLst/>
          </a:prstGeom>
          <a:solidFill>
            <a:schemeClr val="accent1">
              <a:lumMod val="40000"/>
              <a:lumOff val="60000"/>
            </a:schemeClr>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TP</a:t>
            </a:r>
          </a:p>
        </p:txBody>
      </p:sp>
      <p:sp>
        <p:nvSpPr>
          <p:cNvPr id="4" name="Rectangle 3">
            <a:extLst>
              <a:ext uri="{FF2B5EF4-FFF2-40B4-BE49-F238E27FC236}">
                <a16:creationId xmlns:a16="http://schemas.microsoft.com/office/drawing/2014/main" id="{AEC06E38-5F36-1BD0-B7EC-FD9204F23CBE}"/>
              </a:ext>
            </a:extLst>
          </p:cNvPr>
          <p:cNvSpPr/>
          <p:nvPr/>
        </p:nvSpPr>
        <p:spPr>
          <a:xfrm>
            <a:off x="3144484" y="1795907"/>
            <a:ext cx="802567" cy="802567"/>
          </a:xfrm>
          <a:prstGeom prst="rect">
            <a:avLst/>
          </a:prstGeom>
          <a:solidFill>
            <a:schemeClr val="accent4">
              <a:lumMod val="40000"/>
              <a:lumOff val="60000"/>
            </a:schemeClr>
          </a:solidFill>
          <a:ln w="63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FP</a:t>
            </a:r>
          </a:p>
        </p:txBody>
      </p:sp>
      <p:sp>
        <p:nvSpPr>
          <p:cNvPr id="5" name="Rectangle 4">
            <a:extLst>
              <a:ext uri="{FF2B5EF4-FFF2-40B4-BE49-F238E27FC236}">
                <a16:creationId xmlns:a16="http://schemas.microsoft.com/office/drawing/2014/main" id="{3811A25D-2F2A-1209-D112-A1D65D492325}"/>
              </a:ext>
            </a:extLst>
          </p:cNvPr>
          <p:cNvSpPr/>
          <p:nvPr/>
        </p:nvSpPr>
        <p:spPr>
          <a:xfrm>
            <a:off x="2137986" y="2803503"/>
            <a:ext cx="802567" cy="802567"/>
          </a:xfrm>
          <a:prstGeom prst="rect">
            <a:avLst/>
          </a:prstGeom>
          <a:solidFill>
            <a:schemeClr val="accent4">
              <a:lumMod val="40000"/>
              <a:lumOff val="60000"/>
            </a:schemeClr>
          </a:solidFill>
          <a:ln w="63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FN</a:t>
            </a:r>
          </a:p>
        </p:txBody>
      </p:sp>
      <p:sp>
        <p:nvSpPr>
          <p:cNvPr id="6" name="Rectangle 5">
            <a:extLst>
              <a:ext uri="{FF2B5EF4-FFF2-40B4-BE49-F238E27FC236}">
                <a16:creationId xmlns:a16="http://schemas.microsoft.com/office/drawing/2014/main" id="{FF593AD1-10A0-C3A9-8C41-458605D3A9E7}"/>
              </a:ext>
            </a:extLst>
          </p:cNvPr>
          <p:cNvSpPr/>
          <p:nvPr/>
        </p:nvSpPr>
        <p:spPr>
          <a:xfrm>
            <a:off x="3144484" y="2803502"/>
            <a:ext cx="802567" cy="802567"/>
          </a:xfrm>
          <a:prstGeom prst="rect">
            <a:avLst/>
          </a:prstGeom>
          <a:solidFill>
            <a:schemeClr val="accent1">
              <a:lumMod val="40000"/>
              <a:lumOff val="60000"/>
            </a:schemeClr>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TN</a:t>
            </a:r>
          </a:p>
        </p:txBody>
      </p:sp>
      <p:sp>
        <p:nvSpPr>
          <p:cNvPr id="8" name="TextBox 7">
            <a:extLst>
              <a:ext uri="{FF2B5EF4-FFF2-40B4-BE49-F238E27FC236}">
                <a16:creationId xmlns:a16="http://schemas.microsoft.com/office/drawing/2014/main" id="{ED052322-B690-E96D-F89F-D042AEFC11B2}"/>
              </a:ext>
            </a:extLst>
          </p:cNvPr>
          <p:cNvSpPr txBox="1"/>
          <p:nvPr/>
        </p:nvSpPr>
        <p:spPr>
          <a:xfrm>
            <a:off x="2462487" y="1273679"/>
            <a:ext cx="1160060"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Expected</a:t>
            </a:r>
          </a:p>
        </p:txBody>
      </p:sp>
      <p:sp>
        <p:nvSpPr>
          <p:cNvPr id="10" name="TextBox 9">
            <a:extLst>
              <a:ext uri="{FF2B5EF4-FFF2-40B4-BE49-F238E27FC236}">
                <a16:creationId xmlns:a16="http://schemas.microsoft.com/office/drawing/2014/main" id="{6D3314D0-E8CA-261C-301C-A72E5642C51A}"/>
              </a:ext>
            </a:extLst>
          </p:cNvPr>
          <p:cNvSpPr txBox="1"/>
          <p:nvPr/>
        </p:nvSpPr>
        <p:spPr>
          <a:xfrm rot="16200000">
            <a:off x="1040213" y="2593995"/>
            <a:ext cx="1160060"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Predicted</a:t>
            </a:r>
          </a:p>
        </p:txBody>
      </p:sp>
      <p:sp>
        <p:nvSpPr>
          <p:cNvPr id="11" name="TextBox 10">
            <a:extLst>
              <a:ext uri="{FF2B5EF4-FFF2-40B4-BE49-F238E27FC236}">
                <a16:creationId xmlns:a16="http://schemas.microsoft.com/office/drawing/2014/main" id="{0619B295-75A7-6FE8-AFB4-0219C3F5C3E1}"/>
              </a:ext>
            </a:extLst>
          </p:cNvPr>
          <p:cNvSpPr txBox="1"/>
          <p:nvPr/>
        </p:nvSpPr>
        <p:spPr>
          <a:xfrm>
            <a:off x="2137985" y="1557024"/>
            <a:ext cx="1809065" cy="166199"/>
          </a:xfrm>
          <a:prstGeom prst="rect">
            <a:avLst/>
          </a:prstGeom>
          <a:noFill/>
        </p:spPr>
        <p:txBody>
          <a:bodyPr wrap="square" lIns="0" tIns="0" rIns="0" bIns="0" rtlCol="0" anchor="ctr" anchorCtr="0">
            <a:spAutoFit/>
          </a:bodyPr>
          <a:lstStyle/>
          <a:p>
            <a:pPr>
              <a:lnSpc>
                <a:spcPct val="90000"/>
              </a:lnSpc>
              <a:spcBef>
                <a:spcPts val="600"/>
              </a:spcBef>
            </a:pPr>
            <a:r>
              <a:rPr lang="en-US" sz="1200" dirty="0">
                <a:latin typeface="+mn-lt"/>
                <a:ea typeface="Roboto Regular" pitchFamily="2" charset="0"/>
              </a:rPr>
              <a:t>    Positive	      Negative</a:t>
            </a:r>
          </a:p>
        </p:txBody>
      </p:sp>
      <p:sp>
        <p:nvSpPr>
          <p:cNvPr id="13" name="TextBox 12">
            <a:extLst>
              <a:ext uri="{FF2B5EF4-FFF2-40B4-BE49-F238E27FC236}">
                <a16:creationId xmlns:a16="http://schemas.microsoft.com/office/drawing/2014/main" id="{3D4A3187-F60D-149E-E3EB-6C661ACB3181}"/>
              </a:ext>
            </a:extLst>
          </p:cNvPr>
          <p:cNvSpPr txBox="1"/>
          <p:nvPr/>
        </p:nvSpPr>
        <p:spPr>
          <a:xfrm rot="16200000">
            <a:off x="1085841" y="2515374"/>
            <a:ext cx="1809065" cy="166199"/>
          </a:xfrm>
          <a:prstGeom prst="rect">
            <a:avLst/>
          </a:prstGeom>
          <a:noFill/>
        </p:spPr>
        <p:txBody>
          <a:bodyPr wrap="square" lIns="0" tIns="0" rIns="0" bIns="0" rtlCol="0" anchor="ctr" anchorCtr="0">
            <a:spAutoFit/>
          </a:bodyPr>
          <a:lstStyle/>
          <a:p>
            <a:pPr>
              <a:lnSpc>
                <a:spcPct val="90000"/>
              </a:lnSpc>
              <a:spcBef>
                <a:spcPts val="600"/>
              </a:spcBef>
            </a:pPr>
            <a:r>
              <a:rPr lang="en-US" sz="1200" dirty="0">
                <a:latin typeface="+mn-lt"/>
                <a:ea typeface="Roboto Regular" pitchFamily="2" charset="0"/>
              </a:rPr>
              <a:t> Negative               Positive</a:t>
            </a:r>
          </a:p>
        </p:txBody>
      </p:sp>
      <p:sp>
        <p:nvSpPr>
          <p:cNvPr id="17" name="TextBox 16">
            <a:extLst>
              <a:ext uri="{FF2B5EF4-FFF2-40B4-BE49-F238E27FC236}">
                <a16:creationId xmlns:a16="http://schemas.microsoft.com/office/drawing/2014/main" id="{CAA56621-E97E-1938-51E9-36E2676E6AD6}"/>
              </a:ext>
            </a:extLst>
          </p:cNvPr>
          <p:cNvSpPr txBox="1"/>
          <p:nvPr/>
        </p:nvSpPr>
        <p:spPr>
          <a:xfrm>
            <a:off x="492227" y="1141525"/>
            <a:ext cx="1268677" cy="830997"/>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True Positive (TP)</a:t>
            </a:r>
            <a:r>
              <a:rPr lang="en-US" sz="1200" dirty="0">
                <a:latin typeface="+mn-lt"/>
                <a:ea typeface="Roboto Regular" pitchFamily="2" charset="0"/>
              </a:rPr>
              <a:t> refers to a sample belonging to the positive class being classified correctly.</a:t>
            </a:r>
          </a:p>
        </p:txBody>
      </p:sp>
      <p:cxnSp>
        <p:nvCxnSpPr>
          <p:cNvPr id="21" name="Straight Connector 20">
            <a:extLst>
              <a:ext uri="{FF2B5EF4-FFF2-40B4-BE49-F238E27FC236}">
                <a16:creationId xmlns:a16="http://schemas.microsoft.com/office/drawing/2014/main" id="{3C1691B9-0DCF-2346-28C0-A4FB2C77169C}"/>
              </a:ext>
            </a:extLst>
          </p:cNvPr>
          <p:cNvCxnSpPr>
            <a:cxnSpLocks/>
          </p:cNvCxnSpPr>
          <p:nvPr/>
        </p:nvCxnSpPr>
        <p:spPr>
          <a:xfrm>
            <a:off x="5471960" y="707056"/>
            <a:ext cx="0" cy="40557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6CC56C42-CB09-3B08-BB91-1D9F65BAAE3E}"/>
              </a:ext>
            </a:extLst>
          </p:cNvPr>
          <p:cNvSpPr txBox="1"/>
          <p:nvPr/>
        </p:nvSpPr>
        <p:spPr>
          <a:xfrm>
            <a:off x="4040081" y="3433748"/>
            <a:ext cx="1268677" cy="830997"/>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True Negative (TN)</a:t>
            </a:r>
            <a:r>
              <a:rPr lang="en-US" sz="1200" dirty="0">
                <a:latin typeface="+mn-lt"/>
                <a:ea typeface="Roboto Regular" pitchFamily="2" charset="0"/>
              </a:rPr>
              <a:t> refers to a sample belonging to the negative class being classified correctly.</a:t>
            </a:r>
          </a:p>
        </p:txBody>
      </p:sp>
      <p:sp>
        <p:nvSpPr>
          <p:cNvPr id="28" name="TextBox 27">
            <a:extLst>
              <a:ext uri="{FF2B5EF4-FFF2-40B4-BE49-F238E27FC236}">
                <a16:creationId xmlns:a16="http://schemas.microsoft.com/office/drawing/2014/main" id="{C2BCB92F-20BB-3FD4-E26D-F3837E1A5F16}"/>
              </a:ext>
            </a:extLst>
          </p:cNvPr>
          <p:cNvSpPr txBox="1"/>
          <p:nvPr/>
        </p:nvSpPr>
        <p:spPr>
          <a:xfrm>
            <a:off x="4040082" y="975326"/>
            <a:ext cx="1314747" cy="1163395"/>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False Positive (FP)</a:t>
            </a:r>
            <a:r>
              <a:rPr lang="en-US" sz="1200" dirty="0">
                <a:latin typeface="+mn-lt"/>
                <a:ea typeface="Roboto Regular" pitchFamily="2" charset="0"/>
              </a:rPr>
              <a:t> refers to a sample belonging to the negative class but being classified wrongly as belonging to the positive class</a:t>
            </a:r>
          </a:p>
        </p:txBody>
      </p:sp>
      <p:sp>
        <p:nvSpPr>
          <p:cNvPr id="31" name="TextBox 30">
            <a:extLst>
              <a:ext uri="{FF2B5EF4-FFF2-40B4-BE49-F238E27FC236}">
                <a16:creationId xmlns:a16="http://schemas.microsoft.com/office/drawing/2014/main" id="{F1BB555C-26E4-837D-B119-4D1379C8413E}"/>
              </a:ext>
            </a:extLst>
          </p:cNvPr>
          <p:cNvSpPr txBox="1"/>
          <p:nvPr/>
        </p:nvSpPr>
        <p:spPr>
          <a:xfrm>
            <a:off x="487835" y="3388067"/>
            <a:ext cx="1314747" cy="1163395"/>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False Negative (FN)</a:t>
            </a:r>
            <a:r>
              <a:rPr lang="en-US" sz="1200" dirty="0">
                <a:latin typeface="+mn-lt"/>
                <a:ea typeface="Roboto Regular" pitchFamily="2" charset="0"/>
              </a:rPr>
              <a:t> refers to a sample belonging to the positive class but being classified wrongly as belonging to the negative class</a:t>
            </a:r>
          </a:p>
        </p:txBody>
      </p:sp>
      <p:sp>
        <p:nvSpPr>
          <p:cNvPr id="34" name="TextBox 33">
            <a:extLst>
              <a:ext uri="{FF2B5EF4-FFF2-40B4-BE49-F238E27FC236}">
                <a16:creationId xmlns:a16="http://schemas.microsoft.com/office/drawing/2014/main" id="{F41EA2D9-99D8-D50E-85CD-D112C04613A4}"/>
              </a:ext>
            </a:extLst>
          </p:cNvPr>
          <p:cNvSpPr txBox="1"/>
          <p:nvPr/>
        </p:nvSpPr>
        <p:spPr>
          <a:xfrm>
            <a:off x="5590105" y="698137"/>
            <a:ext cx="3210983" cy="575542"/>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Accuracy</a:t>
            </a:r>
          </a:p>
          <a:p>
            <a:pPr algn="just">
              <a:lnSpc>
                <a:spcPct val="90000"/>
              </a:lnSpc>
              <a:spcBef>
                <a:spcPts val="600"/>
              </a:spcBef>
            </a:pPr>
            <a:r>
              <a:rPr lang="en-US" sz="1200" dirty="0">
                <a:latin typeface="+mn-lt"/>
                <a:ea typeface="Roboto Regular" pitchFamily="2" charset="0"/>
              </a:rPr>
              <a:t>The number of samples correctly classified out of all the samples present in the test set.</a:t>
            </a: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2DE359F-B391-2DEE-57C3-DE126AE850AA}"/>
                  </a:ext>
                </a:extLst>
              </p:cNvPr>
              <p:cNvSpPr txBox="1"/>
              <p:nvPr/>
            </p:nvSpPr>
            <p:spPr>
              <a:xfrm>
                <a:off x="5518031" y="1308424"/>
                <a:ext cx="2371853" cy="313932"/>
              </a:xfrm>
              <a:prstGeom prst="rect">
                <a:avLst/>
              </a:prstGeom>
              <a:noFill/>
            </p:spPr>
            <p:txBody>
              <a:bodyPr wrap="square" lIns="0" tIns="0" rIns="0" bIns="0" rtlCol="0" anchor="ctr" anchorCtr="0">
                <a:spAutoFit/>
              </a:bodyPr>
              <a:lstStyle/>
              <a:p>
                <a:pPr algn="l">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𝐴𝑐𝑐𝑢𝑟𝑎𝑐𝑦</m:t>
                      </m:r>
                      <m:r>
                        <a:rPr lang="en-US" sz="1200" b="0" i="1" smtClean="0">
                          <a:latin typeface="Cambria Math" panose="02040503050406030204" pitchFamily="18" charset="0"/>
                          <a:ea typeface="Roboto Regular" pitchFamily="2" charset="0"/>
                        </a:rPr>
                        <m:t>= </m:t>
                      </m:r>
                      <m:f>
                        <m:fPr>
                          <m:ctrlPr>
                            <a:rPr lang="en-US" sz="1200" b="0" i="1" smtClean="0">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𝑇𝑃</m:t>
                          </m:r>
                          <m:r>
                            <a:rPr lang="en-US" sz="1200" b="0" i="1" smtClean="0">
                              <a:latin typeface="Cambria Math" panose="02040503050406030204" pitchFamily="18" charset="0"/>
                              <a:ea typeface="Roboto Regular" pitchFamily="2" charset="0"/>
                            </a:rPr>
                            <m:t>+</m:t>
                          </m:r>
                          <m:r>
                            <a:rPr lang="en-US" sz="1200" b="0" i="1" smtClean="0">
                              <a:latin typeface="Cambria Math" panose="02040503050406030204" pitchFamily="18" charset="0"/>
                              <a:ea typeface="Roboto Regular" pitchFamily="2" charset="0"/>
                            </a:rPr>
                            <m:t>𝑇𝑁</m:t>
                          </m:r>
                        </m:num>
                        <m:den>
                          <m:r>
                            <a:rPr lang="en-US" sz="1200" b="0" i="1" smtClean="0">
                              <a:latin typeface="Cambria Math" panose="02040503050406030204" pitchFamily="18" charset="0"/>
                              <a:ea typeface="Roboto Regular" pitchFamily="2" charset="0"/>
                            </a:rPr>
                            <m:t>𝑇𝑃</m:t>
                          </m:r>
                          <m:r>
                            <a:rPr lang="en-US" sz="1200" b="0" i="1" smtClean="0">
                              <a:latin typeface="Cambria Math" panose="02040503050406030204" pitchFamily="18" charset="0"/>
                              <a:ea typeface="Roboto Regular" pitchFamily="2" charset="0"/>
                            </a:rPr>
                            <m:t>+</m:t>
                          </m:r>
                          <m:r>
                            <a:rPr lang="en-US" sz="1200" b="0" i="1" smtClean="0">
                              <a:latin typeface="Cambria Math" panose="02040503050406030204" pitchFamily="18" charset="0"/>
                              <a:ea typeface="Roboto Regular" pitchFamily="2" charset="0"/>
                            </a:rPr>
                            <m:t>𝐹𝑃</m:t>
                          </m:r>
                          <m:r>
                            <a:rPr lang="en-US" sz="1200" b="0" i="1" smtClean="0">
                              <a:latin typeface="Cambria Math" panose="02040503050406030204" pitchFamily="18" charset="0"/>
                              <a:ea typeface="Roboto Regular" pitchFamily="2" charset="0"/>
                            </a:rPr>
                            <m:t>+</m:t>
                          </m:r>
                          <m:r>
                            <a:rPr lang="en-US" sz="1200" b="0" i="1" smtClean="0">
                              <a:latin typeface="Cambria Math" panose="02040503050406030204" pitchFamily="18" charset="0"/>
                              <a:ea typeface="Roboto Regular" pitchFamily="2" charset="0"/>
                            </a:rPr>
                            <m:t>𝑇𝑁</m:t>
                          </m:r>
                          <m:r>
                            <a:rPr lang="en-US" sz="1200" b="0" i="1" smtClean="0">
                              <a:latin typeface="Cambria Math" panose="02040503050406030204" pitchFamily="18" charset="0"/>
                              <a:ea typeface="Roboto Regular" pitchFamily="2" charset="0"/>
                            </a:rPr>
                            <m:t>+</m:t>
                          </m:r>
                          <m:r>
                            <a:rPr lang="en-US" sz="1200" b="0" i="1" smtClean="0">
                              <a:latin typeface="Cambria Math" panose="02040503050406030204" pitchFamily="18" charset="0"/>
                              <a:ea typeface="Roboto Regular" pitchFamily="2" charset="0"/>
                            </a:rPr>
                            <m:t>𝐹𝑁</m:t>
                          </m:r>
                        </m:den>
                      </m:f>
                    </m:oMath>
                  </m:oMathPara>
                </a14:m>
                <a:endParaRPr lang="en-US" sz="1200" dirty="0">
                  <a:latin typeface="+mn-lt"/>
                  <a:ea typeface="Roboto Regular" pitchFamily="2" charset="0"/>
                </a:endParaRPr>
              </a:p>
            </p:txBody>
          </p:sp>
        </mc:Choice>
        <mc:Fallback>
          <p:sp>
            <p:nvSpPr>
              <p:cNvPr id="35" name="TextBox 34">
                <a:extLst>
                  <a:ext uri="{FF2B5EF4-FFF2-40B4-BE49-F238E27FC236}">
                    <a16:creationId xmlns:a16="http://schemas.microsoft.com/office/drawing/2014/main" id="{02DE359F-B391-2DEE-57C3-DE126AE850AA}"/>
                  </a:ext>
                </a:extLst>
              </p:cNvPr>
              <p:cNvSpPr txBox="1">
                <a:spLocks noRot="1" noChangeAspect="1" noMove="1" noResize="1" noEditPoints="1" noAdjustHandles="1" noChangeArrowheads="1" noChangeShapeType="1" noTextEdit="1"/>
              </p:cNvSpPr>
              <p:nvPr/>
            </p:nvSpPr>
            <p:spPr>
              <a:xfrm>
                <a:off x="5518031" y="1308424"/>
                <a:ext cx="2371853" cy="313932"/>
              </a:xfrm>
              <a:prstGeom prst="rect">
                <a:avLst/>
              </a:prstGeom>
              <a:blipFill>
                <a:blip r:embed="rId2"/>
                <a:stretch>
                  <a:fillRect t="-12000" b="-2000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26835AE-D99F-043A-6C24-ABCDBF0A156F}"/>
              </a:ext>
            </a:extLst>
          </p:cNvPr>
          <p:cNvSpPr txBox="1"/>
          <p:nvPr/>
        </p:nvSpPr>
        <p:spPr>
          <a:xfrm>
            <a:off x="5590104" y="1675053"/>
            <a:ext cx="3210983" cy="741742"/>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Precision (for the positive class)</a:t>
            </a:r>
          </a:p>
          <a:p>
            <a:pPr algn="just">
              <a:lnSpc>
                <a:spcPct val="90000"/>
              </a:lnSpc>
              <a:spcBef>
                <a:spcPts val="600"/>
              </a:spcBef>
            </a:pPr>
            <a:r>
              <a:rPr lang="en-US" sz="1200" dirty="0">
                <a:latin typeface="+mn-lt"/>
                <a:ea typeface="Roboto Regular" pitchFamily="2" charset="0"/>
              </a:rPr>
              <a:t>The number of samples actually belonging to the positive class out of all the samples that were predicted to be of the positive class by the model.</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B0B90CCF-0A5F-9A55-83E5-372307A99B30}"/>
                  </a:ext>
                </a:extLst>
              </p:cNvPr>
              <p:cNvSpPr txBox="1"/>
              <p:nvPr/>
            </p:nvSpPr>
            <p:spPr>
              <a:xfrm>
                <a:off x="5557531" y="2446768"/>
                <a:ext cx="1563015" cy="313932"/>
              </a:xfrm>
              <a:prstGeom prst="rect">
                <a:avLst/>
              </a:prstGeom>
              <a:noFill/>
            </p:spPr>
            <p:txBody>
              <a:bodyPr wrap="square" lIns="0" tIns="0" rIns="0" bIns="0" rtlCol="0" anchor="ctr" anchorCtr="0">
                <a:spAutoFit/>
              </a:bodyPr>
              <a:lstStyle/>
              <a:p>
                <a:pPr algn="l">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𝑃𝑟𝑒𝑐𝑖𝑠𝑖𝑜𝑛</m:t>
                      </m:r>
                      <m:r>
                        <a:rPr lang="en-US" sz="1200" b="0" i="1" smtClean="0">
                          <a:latin typeface="Cambria Math" panose="02040503050406030204" pitchFamily="18" charset="0"/>
                          <a:ea typeface="Roboto Regular" pitchFamily="2" charset="0"/>
                        </a:rPr>
                        <m:t>= </m:t>
                      </m:r>
                      <m:f>
                        <m:fPr>
                          <m:ctrlPr>
                            <a:rPr lang="en-US" sz="1200" b="0" i="1" smtClean="0">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𝑇𝑃</m:t>
                          </m:r>
                        </m:num>
                        <m:den>
                          <m:r>
                            <a:rPr lang="en-US" sz="1200" b="0" i="1" smtClean="0">
                              <a:latin typeface="Cambria Math" panose="02040503050406030204" pitchFamily="18" charset="0"/>
                              <a:ea typeface="Roboto Regular" pitchFamily="2" charset="0"/>
                            </a:rPr>
                            <m:t>𝑇𝑃</m:t>
                          </m:r>
                          <m:r>
                            <a:rPr lang="en-US" sz="1200" b="0" i="1" smtClean="0">
                              <a:latin typeface="Cambria Math" panose="02040503050406030204" pitchFamily="18" charset="0"/>
                              <a:ea typeface="Roboto Regular" pitchFamily="2" charset="0"/>
                            </a:rPr>
                            <m:t>+</m:t>
                          </m:r>
                          <m:r>
                            <a:rPr lang="en-US" sz="1200" b="0" i="1" smtClean="0">
                              <a:latin typeface="Cambria Math" panose="02040503050406030204" pitchFamily="18" charset="0"/>
                              <a:ea typeface="Roboto Regular" pitchFamily="2" charset="0"/>
                            </a:rPr>
                            <m:t>𝐹𝑃</m:t>
                          </m:r>
                        </m:den>
                      </m:f>
                    </m:oMath>
                  </m:oMathPara>
                </a14:m>
                <a:endParaRPr lang="en-US" sz="1200" dirty="0">
                  <a:latin typeface="+mn-lt"/>
                  <a:ea typeface="Roboto Regular" pitchFamily="2" charset="0"/>
                </a:endParaRPr>
              </a:p>
            </p:txBody>
          </p:sp>
        </mc:Choice>
        <mc:Fallback>
          <p:sp>
            <p:nvSpPr>
              <p:cNvPr id="39" name="TextBox 38">
                <a:extLst>
                  <a:ext uri="{FF2B5EF4-FFF2-40B4-BE49-F238E27FC236}">
                    <a16:creationId xmlns:a16="http://schemas.microsoft.com/office/drawing/2014/main" id="{B0B90CCF-0A5F-9A55-83E5-372307A99B30}"/>
                  </a:ext>
                </a:extLst>
              </p:cNvPr>
              <p:cNvSpPr txBox="1">
                <a:spLocks noRot="1" noChangeAspect="1" noMove="1" noResize="1" noEditPoints="1" noAdjustHandles="1" noChangeArrowheads="1" noChangeShapeType="1" noTextEdit="1"/>
              </p:cNvSpPr>
              <p:nvPr/>
            </p:nvSpPr>
            <p:spPr>
              <a:xfrm>
                <a:off x="5557531" y="2446768"/>
                <a:ext cx="1563015" cy="313932"/>
              </a:xfrm>
              <a:prstGeom prst="rect">
                <a:avLst/>
              </a:prstGeom>
              <a:blipFill>
                <a:blip r:embed="rId3"/>
                <a:stretch>
                  <a:fillRect t="-7692" b="-1923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AAE3DDB8-FA45-595F-44E6-641D465915FB}"/>
              </a:ext>
            </a:extLst>
          </p:cNvPr>
          <p:cNvSpPr txBox="1"/>
          <p:nvPr/>
        </p:nvSpPr>
        <p:spPr>
          <a:xfrm>
            <a:off x="5590104" y="2810401"/>
            <a:ext cx="3210983" cy="741742"/>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Recall (for the positive class)</a:t>
            </a:r>
          </a:p>
          <a:p>
            <a:pPr algn="just">
              <a:lnSpc>
                <a:spcPct val="90000"/>
              </a:lnSpc>
              <a:spcBef>
                <a:spcPts val="600"/>
              </a:spcBef>
            </a:pPr>
            <a:r>
              <a:rPr lang="en-US" sz="1200" dirty="0">
                <a:latin typeface="+mn-lt"/>
                <a:ea typeface="Roboto Regular" pitchFamily="2" charset="0"/>
              </a:rPr>
              <a:t>The number of samples predicted correctly belonging to the positive class out of all the samples that actually belong to the positive class.</a:t>
            </a: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D9EF7FC4-3079-59DB-A7F6-AF0C581E1095}"/>
                  </a:ext>
                </a:extLst>
              </p:cNvPr>
              <p:cNvSpPr txBox="1"/>
              <p:nvPr/>
            </p:nvSpPr>
            <p:spPr>
              <a:xfrm>
                <a:off x="5442999" y="3585112"/>
                <a:ext cx="1563015" cy="313932"/>
              </a:xfrm>
              <a:prstGeom prst="rect">
                <a:avLst/>
              </a:prstGeom>
              <a:noFill/>
            </p:spPr>
            <p:txBody>
              <a:bodyPr wrap="square" lIns="0" tIns="0" rIns="0" bIns="0" rtlCol="0" anchor="ctr" anchorCtr="0">
                <a:spAutoFit/>
              </a:bodyPr>
              <a:lstStyle/>
              <a:p>
                <a:pPr algn="l">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𝑅𝑒𝑐𝑎𝑙𝑙</m:t>
                      </m:r>
                      <m:r>
                        <a:rPr lang="en-US" sz="1200" b="0" i="1" smtClean="0">
                          <a:latin typeface="Cambria Math" panose="02040503050406030204" pitchFamily="18" charset="0"/>
                          <a:ea typeface="Roboto Regular" pitchFamily="2" charset="0"/>
                        </a:rPr>
                        <m:t>= </m:t>
                      </m:r>
                      <m:f>
                        <m:fPr>
                          <m:ctrlPr>
                            <a:rPr lang="en-US" sz="1200" b="0" i="1" smtClean="0">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𝑇𝑃</m:t>
                          </m:r>
                        </m:num>
                        <m:den>
                          <m:r>
                            <a:rPr lang="en-US" sz="1200" b="0" i="1" smtClean="0">
                              <a:latin typeface="Cambria Math" panose="02040503050406030204" pitchFamily="18" charset="0"/>
                              <a:ea typeface="Roboto Regular" pitchFamily="2" charset="0"/>
                            </a:rPr>
                            <m:t>𝑇𝑃</m:t>
                          </m:r>
                          <m:r>
                            <a:rPr lang="en-US" sz="1200" b="0" i="1" smtClean="0">
                              <a:latin typeface="Cambria Math" panose="02040503050406030204" pitchFamily="18" charset="0"/>
                              <a:ea typeface="Roboto Regular" pitchFamily="2" charset="0"/>
                            </a:rPr>
                            <m:t>+</m:t>
                          </m:r>
                          <m:r>
                            <a:rPr lang="en-US" sz="1200" b="0" i="1" smtClean="0">
                              <a:latin typeface="Cambria Math" panose="02040503050406030204" pitchFamily="18" charset="0"/>
                              <a:ea typeface="Roboto Regular" pitchFamily="2" charset="0"/>
                            </a:rPr>
                            <m:t>𝐹𝑁</m:t>
                          </m:r>
                        </m:den>
                      </m:f>
                    </m:oMath>
                  </m:oMathPara>
                </a14:m>
                <a:endParaRPr lang="en-US" sz="1200" dirty="0">
                  <a:latin typeface="+mn-lt"/>
                  <a:ea typeface="Roboto Regular" pitchFamily="2" charset="0"/>
                </a:endParaRPr>
              </a:p>
            </p:txBody>
          </p:sp>
        </mc:Choice>
        <mc:Fallback>
          <p:sp>
            <p:nvSpPr>
              <p:cNvPr id="44" name="TextBox 43">
                <a:extLst>
                  <a:ext uri="{FF2B5EF4-FFF2-40B4-BE49-F238E27FC236}">
                    <a16:creationId xmlns:a16="http://schemas.microsoft.com/office/drawing/2014/main" id="{D9EF7FC4-3079-59DB-A7F6-AF0C581E1095}"/>
                  </a:ext>
                </a:extLst>
              </p:cNvPr>
              <p:cNvSpPr txBox="1">
                <a:spLocks noRot="1" noChangeAspect="1" noMove="1" noResize="1" noEditPoints="1" noAdjustHandles="1" noChangeArrowheads="1" noChangeShapeType="1" noTextEdit="1"/>
              </p:cNvSpPr>
              <p:nvPr/>
            </p:nvSpPr>
            <p:spPr>
              <a:xfrm>
                <a:off x="5442999" y="3585112"/>
                <a:ext cx="1563015" cy="313932"/>
              </a:xfrm>
              <a:prstGeom prst="rect">
                <a:avLst/>
              </a:prstGeom>
              <a:blipFill>
                <a:blip r:embed="rId4"/>
                <a:stretch>
                  <a:fillRect t="-7692" b="-15385"/>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E1A29CA1-2CF6-CA81-27E3-7959CBEF39DA}"/>
              </a:ext>
            </a:extLst>
          </p:cNvPr>
          <p:cNvSpPr txBox="1"/>
          <p:nvPr/>
        </p:nvSpPr>
        <p:spPr>
          <a:xfrm>
            <a:off x="5590104" y="4002047"/>
            <a:ext cx="3210983" cy="575542"/>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F1-Score (for the positive class)</a:t>
            </a:r>
          </a:p>
          <a:p>
            <a:pPr algn="just">
              <a:lnSpc>
                <a:spcPct val="90000"/>
              </a:lnSpc>
              <a:spcBef>
                <a:spcPts val="600"/>
              </a:spcBef>
            </a:pPr>
            <a:r>
              <a:rPr lang="en-US" sz="1200" dirty="0">
                <a:latin typeface="+mn-lt"/>
                <a:ea typeface="Roboto Regular" pitchFamily="2" charset="0"/>
              </a:rPr>
              <a:t>The harmonic mean of the precision and recall scores obtained for the positive class.</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9D759144-2A3C-75F6-A0DB-4AF44F19DAB3}"/>
                  </a:ext>
                </a:extLst>
              </p:cNvPr>
              <p:cNvSpPr txBox="1"/>
              <p:nvPr/>
            </p:nvSpPr>
            <p:spPr>
              <a:xfrm>
                <a:off x="5518031" y="4603628"/>
                <a:ext cx="2580000" cy="318292"/>
              </a:xfrm>
              <a:prstGeom prst="rect">
                <a:avLst/>
              </a:prstGeom>
              <a:noFill/>
            </p:spPr>
            <p:txBody>
              <a:bodyPr wrap="square" lIns="0" tIns="0" rIns="0" bIns="0" rtlCol="0" anchor="ctr" anchorCtr="0">
                <a:spAutoFit/>
              </a:bodyPr>
              <a:lstStyle/>
              <a:p>
                <a:pPr algn="l">
                  <a:lnSpc>
                    <a:spcPct val="90000"/>
                  </a:lnSpc>
                  <a:spcBef>
                    <a:spcPts val="600"/>
                  </a:spcBef>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Roboto Regular" pitchFamily="2" charset="0"/>
                        </a:rPr>
                        <m:t>𝐹</m:t>
                      </m:r>
                      <m:r>
                        <a:rPr lang="en-US" sz="1200" b="0" i="1" smtClean="0">
                          <a:latin typeface="Cambria Math" panose="02040503050406030204" pitchFamily="18" charset="0"/>
                          <a:ea typeface="Roboto Regular" pitchFamily="2" charset="0"/>
                        </a:rPr>
                        <m:t>1−</m:t>
                      </m:r>
                      <m:r>
                        <a:rPr lang="en-US" sz="1200" b="0" i="1" smtClean="0">
                          <a:latin typeface="Cambria Math" panose="02040503050406030204" pitchFamily="18" charset="0"/>
                          <a:ea typeface="Roboto Regular" pitchFamily="2" charset="0"/>
                        </a:rPr>
                        <m:t>𝑆𝑐𝑜𝑟𝑒</m:t>
                      </m:r>
                      <m:r>
                        <a:rPr lang="en-US" sz="1200" b="0" i="1" smtClean="0">
                          <a:latin typeface="Cambria Math" panose="02040503050406030204" pitchFamily="18" charset="0"/>
                          <a:ea typeface="Roboto Regular" pitchFamily="2" charset="0"/>
                        </a:rPr>
                        <m:t>= </m:t>
                      </m:r>
                      <m:f>
                        <m:fPr>
                          <m:ctrlPr>
                            <a:rPr lang="en-US" sz="1200" b="0" i="1" smtClean="0">
                              <a:latin typeface="Cambria Math" panose="02040503050406030204" pitchFamily="18" charset="0"/>
                              <a:ea typeface="Roboto Regular" pitchFamily="2" charset="0"/>
                            </a:rPr>
                          </m:ctrlPr>
                        </m:fPr>
                        <m:num>
                          <m:r>
                            <a:rPr lang="en-US" sz="1200" b="0" i="1" smtClean="0">
                              <a:latin typeface="Cambria Math" panose="02040503050406030204" pitchFamily="18" charset="0"/>
                              <a:ea typeface="Roboto Regular" pitchFamily="2" charset="0"/>
                            </a:rPr>
                            <m:t>2</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𝑃𝑟𝑒𝑐𝑖𝑠𝑖𝑜𝑛</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𝑅𝑒𝑐𝑎𝑙𝑙</m:t>
                          </m:r>
                        </m:num>
                        <m:den>
                          <m:r>
                            <a:rPr lang="en-US" sz="1200" b="0" i="1" smtClean="0">
                              <a:latin typeface="Cambria Math" panose="02040503050406030204" pitchFamily="18" charset="0"/>
                              <a:ea typeface="Roboto Regular" pitchFamily="2" charset="0"/>
                            </a:rPr>
                            <m:t>𝑃𝑟𝑒𝑐𝑖𝑠𝑖𝑜𝑛</m:t>
                          </m:r>
                          <m:r>
                            <a:rPr lang="en-US" sz="1200" b="0" i="1" smtClean="0">
                              <a:latin typeface="Cambria Math" panose="02040503050406030204" pitchFamily="18" charset="0"/>
                              <a:ea typeface="Roboto Regular" pitchFamily="2" charset="0"/>
                            </a:rPr>
                            <m:t>+</m:t>
                          </m:r>
                          <m:r>
                            <a:rPr lang="en-US" sz="1200" b="0" i="1" smtClean="0">
                              <a:latin typeface="Cambria Math" panose="02040503050406030204" pitchFamily="18" charset="0"/>
                              <a:ea typeface="Roboto Regular" pitchFamily="2" charset="0"/>
                            </a:rPr>
                            <m:t>𝑅𝑒𝑐𝑎𝑙𝑙</m:t>
                          </m:r>
                        </m:den>
                      </m:f>
                    </m:oMath>
                  </m:oMathPara>
                </a14:m>
                <a:endParaRPr lang="en-US" sz="1200" dirty="0">
                  <a:latin typeface="+mn-lt"/>
                  <a:ea typeface="Roboto Regular" pitchFamily="2" charset="0"/>
                </a:endParaRPr>
              </a:p>
            </p:txBody>
          </p:sp>
        </mc:Choice>
        <mc:Fallback>
          <p:sp>
            <p:nvSpPr>
              <p:cNvPr id="48" name="TextBox 47">
                <a:extLst>
                  <a:ext uri="{FF2B5EF4-FFF2-40B4-BE49-F238E27FC236}">
                    <a16:creationId xmlns:a16="http://schemas.microsoft.com/office/drawing/2014/main" id="{9D759144-2A3C-75F6-A0DB-4AF44F19DAB3}"/>
                  </a:ext>
                </a:extLst>
              </p:cNvPr>
              <p:cNvSpPr txBox="1">
                <a:spLocks noRot="1" noChangeAspect="1" noMove="1" noResize="1" noEditPoints="1" noAdjustHandles="1" noChangeArrowheads="1" noChangeShapeType="1" noTextEdit="1"/>
              </p:cNvSpPr>
              <p:nvPr/>
            </p:nvSpPr>
            <p:spPr>
              <a:xfrm>
                <a:off x="5518031" y="4603628"/>
                <a:ext cx="2580000" cy="318292"/>
              </a:xfrm>
              <a:prstGeom prst="rect">
                <a:avLst/>
              </a:prstGeom>
              <a:blipFill>
                <a:blip r:embed="rId5"/>
                <a:stretch>
                  <a:fillRect t="-7692" b="-15385"/>
                </a:stretch>
              </a:blipFill>
            </p:spPr>
            <p:txBody>
              <a:bodyPr/>
              <a:lstStyle/>
              <a:p>
                <a:r>
                  <a:rPr lang="en-US">
                    <a:noFill/>
                  </a:rPr>
                  <a:t> </a:t>
                </a:r>
              </a:p>
            </p:txBody>
          </p:sp>
        </mc:Fallback>
      </mc:AlternateContent>
    </p:spTree>
    <p:extLst>
      <p:ext uri="{BB962C8B-B14F-4D97-AF65-F5344CB8AC3E}">
        <p14:creationId xmlns:p14="http://schemas.microsoft.com/office/powerpoint/2010/main" val="523218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Model Evaluation</a:t>
            </a:r>
          </a:p>
        </p:txBody>
      </p:sp>
      <p:graphicFrame>
        <p:nvGraphicFramePr>
          <p:cNvPr id="12" name="Table 5">
            <a:extLst>
              <a:ext uri="{FF2B5EF4-FFF2-40B4-BE49-F238E27FC236}">
                <a16:creationId xmlns:a16="http://schemas.microsoft.com/office/drawing/2014/main" id="{8733401C-913A-D478-7C3D-44E01672CC99}"/>
              </a:ext>
            </a:extLst>
          </p:cNvPr>
          <p:cNvGraphicFramePr>
            <a:graphicFrameLocks noGrp="1"/>
          </p:cNvGraphicFramePr>
          <p:nvPr>
            <p:extLst>
              <p:ext uri="{D42A27DB-BD31-4B8C-83A1-F6EECF244321}">
                <p14:modId xmlns:p14="http://schemas.microsoft.com/office/powerpoint/2010/main" val="2385251260"/>
              </p:ext>
            </p:extLst>
          </p:nvPr>
        </p:nvGraphicFramePr>
        <p:xfrm>
          <a:off x="4185994" y="922696"/>
          <a:ext cx="4141697" cy="1700680"/>
        </p:xfrm>
        <a:graphic>
          <a:graphicData uri="http://schemas.openxmlformats.org/drawingml/2006/table">
            <a:tbl>
              <a:tblPr firstRow="1" bandRow="1">
                <a:tableStyleId>{5C22544A-7EE6-4342-B048-85BDC9FD1C3A}</a:tableStyleId>
              </a:tblPr>
              <a:tblGrid>
                <a:gridCol w="1280669">
                  <a:extLst>
                    <a:ext uri="{9D8B030D-6E8A-4147-A177-3AD203B41FA5}">
                      <a16:colId xmlns:a16="http://schemas.microsoft.com/office/drawing/2014/main" val="697820518"/>
                    </a:ext>
                  </a:extLst>
                </a:gridCol>
                <a:gridCol w="763096">
                  <a:extLst>
                    <a:ext uri="{9D8B030D-6E8A-4147-A177-3AD203B41FA5}">
                      <a16:colId xmlns:a16="http://schemas.microsoft.com/office/drawing/2014/main" val="150880202"/>
                    </a:ext>
                  </a:extLst>
                </a:gridCol>
                <a:gridCol w="697312">
                  <a:extLst>
                    <a:ext uri="{9D8B030D-6E8A-4147-A177-3AD203B41FA5}">
                      <a16:colId xmlns:a16="http://schemas.microsoft.com/office/drawing/2014/main" val="2936657553"/>
                    </a:ext>
                  </a:extLst>
                </a:gridCol>
                <a:gridCol w="723626">
                  <a:extLst>
                    <a:ext uri="{9D8B030D-6E8A-4147-A177-3AD203B41FA5}">
                      <a16:colId xmlns:a16="http://schemas.microsoft.com/office/drawing/2014/main" val="1996406691"/>
                    </a:ext>
                  </a:extLst>
                </a:gridCol>
                <a:gridCol w="676994">
                  <a:extLst>
                    <a:ext uri="{9D8B030D-6E8A-4147-A177-3AD203B41FA5}">
                      <a16:colId xmlns:a16="http://schemas.microsoft.com/office/drawing/2014/main" val="3073840881"/>
                    </a:ext>
                  </a:extLst>
                </a:gridCol>
              </a:tblGrid>
              <a:tr h="334075">
                <a:tc>
                  <a:txBody>
                    <a:bodyPr/>
                    <a:lstStyle/>
                    <a:p>
                      <a:pPr>
                        <a:lnSpc>
                          <a:spcPct val="110000"/>
                        </a:lnSpc>
                      </a:pP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r"/>
                      <a:r>
                        <a:rPr lang="en-US" sz="1000" b="0" i="0" dirty="0">
                          <a:latin typeface="Outfit" pitchFamily="2" charset="0"/>
                        </a:rPr>
                        <a:t>Precision</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Recall</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f1-score</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support</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pPr algn="r"/>
                      <a:r>
                        <a:rPr lang="en-US" sz="1000" b="0" i="0" dirty="0">
                          <a:latin typeface="Outfit" pitchFamily="2" charset="0"/>
                        </a:rPr>
                        <a:t>0</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0.65</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0.62</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0.63</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9021</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a:r>
                        <a:rPr lang="en-US" sz="1000" b="0" i="0" dirty="0">
                          <a:latin typeface="Outfit" pitchFamily="2" charset="0"/>
                        </a:rPr>
                        <a:t>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0.63</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0.66</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0.65</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9021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a:r>
                        <a:rPr lang="en-US" sz="1000" b="0" i="0" dirty="0">
                          <a:latin typeface="Outfit" pitchFamily="2" charset="0"/>
                        </a:rPr>
                        <a:t>accuracy</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0.64</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18042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235803"/>
                  </a:ext>
                </a:extLst>
              </a:tr>
              <a:tr h="273321">
                <a:tc>
                  <a:txBody>
                    <a:bodyPr/>
                    <a:lstStyle/>
                    <a:p>
                      <a:pPr algn="r"/>
                      <a:r>
                        <a:rPr lang="en-US" sz="1000" b="0" i="0" dirty="0">
                          <a:latin typeface="Outfit" pitchFamily="2" charset="0"/>
                        </a:rPr>
                        <a:t>macro avg</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18042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4431457"/>
                  </a:ext>
                </a:extLst>
              </a:tr>
              <a:tr h="273321">
                <a:tc>
                  <a:txBody>
                    <a:bodyPr/>
                    <a:lstStyle/>
                    <a:p>
                      <a:pPr algn="r"/>
                      <a:r>
                        <a:rPr lang="en-US" sz="1000" b="0" i="0" dirty="0">
                          <a:latin typeface="Outfit" pitchFamily="2" charset="0"/>
                        </a:rPr>
                        <a:t>weighted avg</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18042</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8515983"/>
                  </a:ext>
                </a:extLst>
              </a:tr>
            </a:tbl>
          </a:graphicData>
        </a:graphic>
      </p:graphicFrame>
      <p:sp>
        <p:nvSpPr>
          <p:cNvPr id="14" name="TextBox 13">
            <a:extLst>
              <a:ext uri="{FF2B5EF4-FFF2-40B4-BE49-F238E27FC236}">
                <a16:creationId xmlns:a16="http://schemas.microsoft.com/office/drawing/2014/main" id="{8A858C8E-A6F1-95B3-A23C-2A6EDC5A7234}"/>
              </a:ext>
            </a:extLst>
          </p:cNvPr>
          <p:cNvSpPr txBox="1"/>
          <p:nvPr/>
        </p:nvSpPr>
        <p:spPr>
          <a:xfrm>
            <a:off x="4185993" y="698551"/>
            <a:ext cx="2892383" cy="166199"/>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Classification Report (Train Resampled)</a:t>
            </a:r>
          </a:p>
        </p:txBody>
      </p:sp>
      <p:sp>
        <p:nvSpPr>
          <p:cNvPr id="15" name="Rectangle 14">
            <a:extLst>
              <a:ext uri="{FF2B5EF4-FFF2-40B4-BE49-F238E27FC236}">
                <a16:creationId xmlns:a16="http://schemas.microsoft.com/office/drawing/2014/main" id="{7FF4F948-D836-D84C-F8E2-C02AB9AB60F9}"/>
              </a:ext>
            </a:extLst>
          </p:cNvPr>
          <p:cNvSpPr/>
          <p:nvPr/>
        </p:nvSpPr>
        <p:spPr>
          <a:xfrm>
            <a:off x="1240809" y="1281479"/>
            <a:ext cx="656160" cy="656160"/>
          </a:xfrm>
          <a:prstGeom prst="rect">
            <a:avLst/>
          </a:prstGeom>
          <a:solidFill>
            <a:schemeClr val="accent1">
              <a:lumMod val="40000"/>
              <a:lumOff val="60000"/>
            </a:schemeClr>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5553</a:t>
            </a:r>
          </a:p>
        </p:txBody>
      </p:sp>
      <p:sp>
        <p:nvSpPr>
          <p:cNvPr id="18" name="Rectangle 17">
            <a:extLst>
              <a:ext uri="{FF2B5EF4-FFF2-40B4-BE49-F238E27FC236}">
                <a16:creationId xmlns:a16="http://schemas.microsoft.com/office/drawing/2014/main" id="{F4779A68-7864-5F52-9CB4-3F76981BAB16}"/>
              </a:ext>
            </a:extLst>
          </p:cNvPr>
          <p:cNvSpPr/>
          <p:nvPr/>
        </p:nvSpPr>
        <p:spPr>
          <a:xfrm>
            <a:off x="2007935" y="1287032"/>
            <a:ext cx="651488" cy="651488"/>
          </a:xfrm>
          <a:prstGeom prst="rect">
            <a:avLst/>
          </a:prstGeom>
          <a:solidFill>
            <a:schemeClr val="accent4">
              <a:lumMod val="40000"/>
              <a:lumOff val="60000"/>
            </a:schemeClr>
          </a:solidFill>
          <a:ln w="63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3024</a:t>
            </a:r>
          </a:p>
        </p:txBody>
      </p:sp>
      <p:sp>
        <p:nvSpPr>
          <p:cNvPr id="19" name="Rectangle 18">
            <a:extLst>
              <a:ext uri="{FF2B5EF4-FFF2-40B4-BE49-F238E27FC236}">
                <a16:creationId xmlns:a16="http://schemas.microsoft.com/office/drawing/2014/main" id="{369D074D-7533-8CFA-F9DF-8E88C2DF2226}"/>
              </a:ext>
            </a:extLst>
          </p:cNvPr>
          <p:cNvSpPr/>
          <p:nvPr/>
        </p:nvSpPr>
        <p:spPr>
          <a:xfrm>
            <a:off x="1240809" y="2063366"/>
            <a:ext cx="656159" cy="656159"/>
          </a:xfrm>
          <a:prstGeom prst="rect">
            <a:avLst/>
          </a:prstGeom>
          <a:solidFill>
            <a:schemeClr val="accent4">
              <a:lumMod val="40000"/>
              <a:lumOff val="60000"/>
            </a:schemeClr>
          </a:solidFill>
          <a:ln w="63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3468</a:t>
            </a:r>
          </a:p>
        </p:txBody>
      </p:sp>
      <p:sp>
        <p:nvSpPr>
          <p:cNvPr id="20" name="Rectangle 19">
            <a:extLst>
              <a:ext uri="{FF2B5EF4-FFF2-40B4-BE49-F238E27FC236}">
                <a16:creationId xmlns:a16="http://schemas.microsoft.com/office/drawing/2014/main" id="{DD2F0140-79E6-B0D1-722B-D2366D13713A}"/>
              </a:ext>
            </a:extLst>
          </p:cNvPr>
          <p:cNvSpPr/>
          <p:nvPr/>
        </p:nvSpPr>
        <p:spPr>
          <a:xfrm>
            <a:off x="2007935" y="2063367"/>
            <a:ext cx="651488" cy="651488"/>
          </a:xfrm>
          <a:prstGeom prst="rect">
            <a:avLst/>
          </a:prstGeom>
          <a:solidFill>
            <a:schemeClr val="accent1">
              <a:lumMod val="40000"/>
              <a:lumOff val="60000"/>
            </a:schemeClr>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5997</a:t>
            </a:r>
          </a:p>
        </p:txBody>
      </p:sp>
      <p:sp>
        <p:nvSpPr>
          <p:cNvPr id="22" name="TextBox 21">
            <a:extLst>
              <a:ext uri="{FF2B5EF4-FFF2-40B4-BE49-F238E27FC236}">
                <a16:creationId xmlns:a16="http://schemas.microsoft.com/office/drawing/2014/main" id="{333454B5-F8B1-5202-982E-7214EAC50620}"/>
              </a:ext>
            </a:extLst>
          </p:cNvPr>
          <p:cNvSpPr txBox="1"/>
          <p:nvPr/>
        </p:nvSpPr>
        <p:spPr>
          <a:xfrm>
            <a:off x="1373265" y="928074"/>
            <a:ext cx="1160060"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Expected</a:t>
            </a:r>
          </a:p>
        </p:txBody>
      </p:sp>
      <p:sp>
        <p:nvSpPr>
          <p:cNvPr id="23" name="TextBox 22">
            <a:extLst>
              <a:ext uri="{FF2B5EF4-FFF2-40B4-BE49-F238E27FC236}">
                <a16:creationId xmlns:a16="http://schemas.microsoft.com/office/drawing/2014/main" id="{3DDB1FE1-9C18-9F8F-DC7D-A13EA31C682E}"/>
              </a:ext>
            </a:extLst>
          </p:cNvPr>
          <p:cNvSpPr txBox="1"/>
          <p:nvPr/>
        </p:nvSpPr>
        <p:spPr>
          <a:xfrm rot="16200000">
            <a:off x="411476" y="1896339"/>
            <a:ext cx="1160060"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Predicted</a:t>
            </a:r>
          </a:p>
        </p:txBody>
      </p:sp>
      <p:sp>
        <p:nvSpPr>
          <p:cNvPr id="24" name="TextBox 23">
            <a:extLst>
              <a:ext uri="{FF2B5EF4-FFF2-40B4-BE49-F238E27FC236}">
                <a16:creationId xmlns:a16="http://schemas.microsoft.com/office/drawing/2014/main" id="{333BA56C-B197-F0B0-A5E7-B3934C2CA80A}"/>
              </a:ext>
            </a:extLst>
          </p:cNvPr>
          <p:cNvSpPr txBox="1"/>
          <p:nvPr/>
        </p:nvSpPr>
        <p:spPr>
          <a:xfrm rot="16200000">
            <a:off x="422295" y="1896340"/>
            <a:ext cx="1470830" cy="166199"/>
          </a:xfrm>
          <a:prstGeom prst="rect">
            <a:avLst/>
          </a:prstGeom>
          <a:noFill/>
        </p:spPr>
        <p:txBody>
          <a:bodyPr wrap="square" lIns="0" tIns="0" rIns="0" bIns="0" rtlCol="0" anchor="ctr" anchorCtr="0">
            <a:spAutoFit/>
          </a:bodyPr>
          <a:lstStyle/>
          <a:p>
            <a:pPr>
              <a:lnSpc>
                <a:spcPct val="90000"/>
              </a:lnSpc>
              <a:spcBef>
                <a:spcPts val="600"/>
              </a:spcBef>
            </a:pPr>
            <a:r>
              <a:rPr lang="en-US" sz="1200" dirty="0">
                <a:latin typeface="+mn-lt"/>
                <a:ea typeface="Roboto Regular" pitchFamily="2" charset="0"/>
              </a:rPr>
              <a:t>    Good               Bad</a:t>
            </a:r>
          </a:p>
        </p:txBody>
      </p:sp>
      <p:sp>
        <p:nvSpPr>
          <p:cNvPr id="26" name="TextBox 25">
            <a:extLst>
              <a:ext uri="{FF2B5EF4-FFF2-40B4-BE49-F238E27FC236}">
                <a16:creationId xmlns:a16="http://schemas.microsoft.com/office/drawing/2014/main" id="{615F8287-D6E6-BB6A-02D7-63A34A855235}"/>
              </a:ext>
            </a:extLst>
          </p:cNvPr>
          <p:cNvSpPr txBox="1"/>
          <p:nvPr/>
        </p:nvSpPr>
        <p:spPr>
          <a:xfrm>
            <a:off x="577747" y="757002"/>
            <a:ext cx="2560158" cy="166199"/>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Confusion Matrix (Train Resampled)</a:t>
            </a:r>
          </a:p>
        </p:txBody>
      </p:sp>
      <p:sp>
        <p:nvSpPr>
          <p:cNvPr id="27" name="TextBox 26">
            <a:extLst>
              <a:ext uri="{FF2B5EF4-FFF2-40B4-BE49-F238E27FC236}">
                <a16:creationId xmlns:a16="http://schemas.microsoft.com/office/drawing/2014/main" id="{7E1D0D0C-1CE5-044D-D73E-88C3FA525038}"/>
              </a:ext>
            </a:extLst>
          </p:cNvPr>
          <p:cNvSpPr txBox="1"/>
          <p:nvPr/>
        </p:nvSpPr>
        <p:spPr>
          <a:xfrm>
            <a:off x="1157710" y="1115960"/>
            <a:ext cx="1809065" cy="166199"/>
          </a:xfrm>
          <a:prstGeom prst="rect">
            <a:avLst/>
          </a:prstGeom>
          <a:noFill/>
        </p:spPr>
        <p:txBody>
          <a:bodyPr wrap="square" lIns="0" tIns="0" rIns="0" bIns="0" rtlCol="0" anchor="ctr" anchorCtr="0">
            <a:spAutoFit/>
          </a:bodyPr>
          <a:lstStyle/>
          <a:p>
            <a:pPr>
              <a:lnSpc>
                <a:spcPct val="90000"/>
              </a:lnSpc>
              <a:spcBef>
                <a:spcPts val="600"/>
              </a:spcBef>
            </a:pPr>
            <a:r>
              <a:rPr lang="en-US" sz="1200" dirty="0">
                <a:latin typeface="+mn-lt"/>
                <a:ea typeface="Roboto Regular" pitchFamily="2" charset="0"/>
              </a:rPr>
              <a:t>       Bad	   Good</a:t>
            </a:r>
          </a:p>
        </p:txBody>
      </p:sp>
      <p:graphicFrame>
        <p:nvGraphicFramePr>
          <p:cNvPr id="29" name="Table 5">
            <a:extLst>
              <a:ext uri="{FF2B5EF4-FFF2-40B4-BE49-F238E27FC236}">
                <a16:creationId xmlns:a16="http://schemas.microsoft.com/office/drawing/2014/main" id="{3500FF5C-4070-94C7-A8E9-9EF35620BA3D}"/>
              </a:ext>
            </a:extLst>
          </p:cNvPr>
          <p:cNvGraphicFramePr>
            <a:graphicFrameLocks noGrp="1"/>
          </p:cNvGraphicFramePr>
          <p:nvPr>
            <p:extLst>
              <p:ext uri="{D42A27DB-BD31-4B8C-83A1-F6EECF244321}">
                <p14:modId xmlns:p14="http://schemas.microsoft.com/office/powerpoint/2010/main" val="560973774"/>
              </p:ext>
            </p:extLst>
          </p:nvPr>
        </p:nvGraphicFramePr>
        <p:xfrm>
          <a:off x="4185994" y="3049836"/>
          <a:ext cx="4141697" cy="1700680"/>
        </p:xfrm>
        <a:graphic>
          <a:graphicData uri="http://schemas.openxmlformats.org/drawingml/2006/table">
            <a:tbl>
              <a:tblPr firstRow="1" bandRow="1">
                <a:tableStyleId>{5C22544A-7EE6-4342-B048-85BDC9FD1C3A}</a:tableStyleId>
              </a:tblPr>
              <a:tblGrid>
                <a:gridCol w="1280669">
                  <a:extLst>
                    <a:ext uri="{9D8B030D-6E8A-4147-A177-3AD203B41FA5}">
                      <a16:colId xmlns:a16="http://schemas.microsoft.com/office/drawing/2014/main" val="697820518"/>
                    </a:ext>
                  </a:extLst>
                </a:gridCol>
                <a:gridCol w="763096">
                  <a:extLst>
                    <a:ext uri="{9D8B030D-6E8A-4147-A177-3AD203B41FA5}">
                      <a16:colId xmlns:a16="http://schemas.microsoft.com/office/drawing/2014/main" val="150880202"/>
                    </a:ext>
                  </a:extLst>
                </a:gridCol>
                <a:gridCol w="697312">
                  <a:extLst>
                    <a:ext uri="{9D8B030D-6E8A-4147-A177-3AD203B41FA5}">
                      <a16:colId xmlns:a16="http://schemas.microsoft.com/office/drawing/2014/main" val="2936657553"/>
                    </a:ext>
                  </a:extLst>
                </a:gridCol>
                <a:gridCol w="723626">
                  <a:extLst>
                    <a:ext uri="{9D8B030D-6E8A-4147-A177-3AD203B41FA5}">
                      <a16:colId xmlns:a16="http://schemas.microsoft.com/office/drawing/2014/main" val="1996406691"/>
                    </a:ext>
                  </a:extLst>
                </a:gridCol>
                <a:gridCol w="676994">
                  <a:extLst>
                    <a:ext uri="{9D8B030D-6E8A-4147-A177-3AD203B41FA5}">
                      <a16:colId xmlns:a16="http://schemas.microsoft.com/office/drawing/2014/main" val="3073840881"/>
                    </a:ext>
                  </a:extLst>
                </a:gridCol>
              </a:tblGrid>
              <a:tr h="334075">
                <a:tc>
                  <a:txBody>
                    <a:bodyPr/>
                    <a:lstStyle/>
                    <a:p>
                      <a:pPr>
                        <a:lnSpc>
                          <a:spcPct val="110000"/>
                        </a:lnSpc>
                      </a:pP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r"/>
                      <a:r>
                        <a:rPr lang="en-US" sz="1000" b="0" i="0" dirty="0">
                          <a:latin typeface="Outfit" pitchFamily="2" charset="0"/>
                        </a:rPr>
                        <a:t>Precision</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Recall</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f1-score</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a:r>
                        <a:rPr lang="en-US" sz="1000" b="0" i="0" dirty="0">
                          <a:latin typeface="Outfit" pitchFamily="2" charset="0"/>
                        </a:rPr>
                        <a:t>support</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pPr algn="r"/>
                      <a:r>
                        <a:rPr lang="en-US" sz="1000" b="0" i="0" dirty="0">
                          <a:latin typeface="Outfit" pitchFamily="2" charset="0"/>
                        </a:rPr>
                        <a:t>0</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0.32</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0.32</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0.32</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1479</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a:r>
                        <a:rPr lang="en-US" sz="1000" b="0" i="0" dirty="0">
                          <a:latin typeface="Outfit" pitchFamily="2" charset="0"/>
                        </a:rPr>
                        <a:t>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0.89</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0.89</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0.89</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9021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a:r>
                        <a:rPr lang="en-US" sz="1000" b="0" i="0" dirty="0">
                          <a:latin typeface="Outfit" pitchFamily="2" charset="0"/>
                        </a:rPr>
                        <a:t>accuracy</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10500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235803"/>
                  </a:ext>
                </a:extLst>
              </a:tr>
              <a:tr h="273321">
                <a:tc>
                  <a:txBody>
                    <a:bodyPr/>
                    <a:lstStyle/>
                    <a:p>
                      <a:pPr algn="r"/>
                      <a:r>
                        <a:rPr lang="en-US" sz="1000" b="0" i="0" dirty="0">
                          <a:latin typeface="Outfit" pitchFamily="2" charset="0"/>
                        </a:rPr>
                        <a:t>macro avg</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0.61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10500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4431457"/>
                  </a:ext>
                </a:extLst>
              </a:tr>
              <a:tr h="273321">
                <a:tc>
                  <a:txBody>
                    <a:bodyPr/>
                    <a:lstStyle/>
                    <a:p>
                      <a:pPr algn="r"/>
                      <a:r>
                        <a:rPr lang="en-US" sz="1000" b="0" i="0" dirty="0">
                          <a:latin typeface="Outfit" pitchFamily="2" charset="0"/>
                        </a:rPr>
                        <a:t>weighted avg</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10500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8515983"/>
                  </a:ext>
                </a:extLst>
              </a:tr>
            </a:tbl>
          </a:graphicData>
        </a:graphic>
      </p:graphicFrame>
      <p:sp>
        <p:nvSpPr>
          <p:cNvPr id="30" name="TextBox 29">
            <a:extLst>
              <a:ext uri="{FF2B5EF4-FFF2-40B4-BE49-F238E27FC236}">
                <a16:creationId xmlns:a16="http://schemas.microsoft.com/office/drawing/2014/main" id="{793DB6F1-E91A-296C-527D-AFED389F4B67}"/>
              </a:ext>
            </a:extLst>
          </p:cNvPr>
          <p:cNvSpPr txBox="1"/>
          <p:nvPr/>
        </p:nvSpPr>
        <p:spPr>
          <a:xfrm>
            <a:off x="4185993" y="2825691"/>
            <a:ext cx="2892383" cy="166199"/>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Classification Report (Train Scaled)</a:t>
            </a:r>
          </a:p>
        </p:txBody>
      </p:sp>
      <p:sp>
        <p:nvSpPr>
          <p:cNvPr id="32" name="Rectangle 31">
            <a:extLst>
              <a:ext uri="{FF2B5EF4-FFF2-40B4-BE49-F238E27FC236}">
                <a16:creationId xmlns:a16="http://schemas.microsoft.com/office/drawing/2014/main" id="{EFC84195-D84E-332F-A6A4-8255B2DFD7A6}"/>
              </a:ext>
            </a:extLst>
          </p:cNvPr>
          <p:cNvSpPr/>
          <p:nvPr/>
        </p:nvSpPr>
        <p:spPr>
          <a:xfrm>
            <a:off x="1240809" y="3408619"/>
            <a:ext cx="656160" cy="656160"/>
          </a:xfrm>
          <a:prstGeom prst="rect">
            <a:avLst/>
          </a:prstGeom>
          <a:solidFill>
            <a:schemeClr val="accent1">
              <a:lumMod val="40000"/>
              <a:lumOff val="60000"/>
            </a:schemeClr>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476</a:t>
            </a:r>
          </a:p>
        </p:txBody>
      </p:sp>
      <p:sp>
        <p:nvSpPr>
          <p:cNvPr id="33" name="Rectangle 32">
            <a:extLst>
              <a:ext uri="{FF2B5EF4-FFF2-40B4-BE49-F238E27FC236}">
                <a16:creationId xmlns:a16="http://schemas.microsoft.com/office/drawing/2014/main" id="{EC918A13-5808-7457-96E6-77D35C2C247F}"/>
              </a:ext>
            </a:extLst>
          </p:cNvPr>
          <p:cNvSpPr/>
          <p:nvPr/>
        </p:nvSpPr>
        <p:spPr>
          <a:xfrm>
            <a:off x="2007935" y="3414172"/>
            <a:ext cx="651488" cy="651488"/>
          </a:xfrm>
          <a:prstGeom prst="rect">
            <a:avLst/>
          </a:prstGeom>
          <a:solidFill>
            <a:schemeClr val="accent4">
              <a:lumMod val="40000"/>
              <a:lumOff val="60000"/>
            </a:schemeClr>
          </a:solidFill>
          <a:ln w="63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1003</a:t>
            </a:r>
          </a:p>
        </p:txBody>
      </p:sp>
      <p:sp>
        <p:nvSpPr>
          <p:cNvPr id="36" name="Rectangle 35">
            <a:extLst>
              <a:ext uri="{FF2B5EF4-FFF2-40B4-BE49-F238E27FC236}">
                <a16:creationId xmlns:a16="http://schemas.microsoft.com/office/drawing/2014/main" id="{7004810B-3F6E-B292-B133-73ECFA6AE1E2}"/>
              </a:ext>
            </a:extLst>
          </p:cNvPr>
          <p:cNvSpPr/>
          <p:nvPr/>
        </p:nvSpPr>
        <p:spPr>
          <a:xfrm>
            <a:off x="1240809" y="4190506"/>
            <a:ext cx="656159" cy="656159"/>
          </a:xfrm>
          <a:prstGeom prst="rect">
            <a:avLst/>
          </a:prstGeom>
          <a:solidFill>
            <a:schemeClr val="accent4">
              <a:lumMod val="40000"/>
              <a:lumOff val="60000"/>
            </a:schemeClr>
          </a:solidFill>
          <a:ln w="63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1003</a:t>
            </a:r>
          </a:p>
        </p:txBody>
      </p:sp>
      <p:sp>
        <p:nvSpPr>
          <p:cNvPr id="37" name="Rectangle 36">
            <a:extLst>
              <a:ext uri="{FF2B5EF4-FFF2-40B4-BE49-F238E27FC236}">
                <a16:creationId xmlns:a16="http://schemas.microsoft.com/office/drawing/2014/main" id="{A02CF6C3-5266-7887-E58C-C255DDD080C3}"/>
              </a:ext>
            </a:extLst>
          </p:cNvPr>
          <p:cNvSpPr/>
          <p:nvPr/>
        </p:nvSpPr>
        <p:spPr>
          <a:xfrm>
            <a:off x="2007935" y="4190507"/>
            <a:ext cx="651488" cy="651488"/>
          </a:xfrm>
          <a:prstGeom prst="rect">
            <a:avLst/>
          </a:prstGeom>
          <a:solidFill>
            <a:schemeClr val="accent1">
              <a:lumMod val="40000"/>
              <a:lumOff val="60000"/>
            </a:schemeClr>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8018</a:t>
            </a:r>
          </a:p>
        </p:txBody>
      </p:sp>
      <p:sp>
        <p:nvSpPr>
          <p:cNvPr id="40" name="TextBox 39">
            <a:extLst>
              <a:ext uri="{FF2B5EF4-FFF2-40B4-BE49-F238E27FC236}">
                <a16:creationId xmlns:a16="http://schemas.microsoft.com/office/drawing/2014/main" id="{373CE91A-9EEF-F8E4-0A08-3DE749706B14}"/>
              </a:ext>
            </a:extLst>
          </p:cNvPr>
          <p:cNvSpPr txBox="1"/>
          <p:nvPr/>
        </p:nvSpPr>
        <p:spPr>
          <a:xfrm>
            <a:off x="1373265" y="3055214"/>
            <a:ext cx="1160060"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Expected</a:t>
            </a:r>
          </a:p>
        </p:txBody>
      </p:sp>
      <p:sp>
        <p:nvSpPr>
          <p:cNvPr id="41" name="TextBox 40">
            <a:extLst>
              <a:ext uri="{FF2B5EF4-FFF2-40B4-BE49-F238E27FC236}">
                <a16:creationId xmlns:a16="http://schemas.microsoft.com/office/drawing/2014/main" id="{A7D736FB-ACFD-A4E3-1524-EC5F62D3EE10}"/>
              </a:ext>
            </a:extLst>
          </p:cNvPr>
          <p:cNvSpPr txBox="1"/>
          <p:nvPr/>
        </p:nvSpPr>
        <p:spPr>
          <a:xfrm rot="16200000">
            <a:off x="411476" y="4023479"/>
            <a:ext cx="1160060"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Predicted</a:t>
            </a:r>
          </a:p>
        </p:txBody>
      </p:sp>
      <p:sp>
        <p:nvSpPr>
          <p:cNvPr id="43" name="TextBox 42">
            <a:extLst>
              <a:ext uri="{FF2B5EF4-FFF2-40B4-BE49-F238E27FC236}">
                <a16:creationId xmlns:a16="http://schemas.microsoft.com/office/drawing/2014/main" id="{10330030-DD82-5003-A644-11F3CEA4DCD6}"/>
              </a:ext>
            </a:extLst>
          </p:cNvPr>
          <p:cNvSpPr txBox="1"/>
          <p:nvPr/>
        </p:nvSpPr>
        <p:spPr>
          <a:xfrm rot="16200000">
            <a:off x="422295" y="4023480"/>
            <a:ext cx="1470830" cy="166199"/>
          </a:xfrm>
          <a:prstGeom prst="rect">
            <a:avLst/>
          </a:prstGeom>
          <a:noFill/>
        </p:spPr>
        <p:txBody>
          <a:bodyPr wrap="square" lIns="0" tIns="0" rIns="0" bIns="0" rtlCol="0" anchor="ctr" anchorCtr="0">
            <a:spAutoFit/>
          </a:bodyPr>
          <a:lstStyle/>
          <a:p>
            <a:pPr>
              <a:lnSpc>
                <a:spcPct val="90000"/>
              </a:lnSpc>
              <a:spcBef>
                <a:spcPts val="600"/>
              </a:spcBef>
            </a:pPr>
            <a:r>
              <a:rPr lang="en-US" sz="1200" dirty="0">
                <a:latin typeface="+mn-lt"/>
                <a:ea typeface="Roboto Regular" pitchFamily="2" charset="0"/>
              </a:rPr>
              <a:t>    Good               Bad</a:t>
            </a:r>
          </a:p>
        </p:txBody>
      </p:sp>
      <p:sp>
        <p:nvSpPr>
          <p:cNvPr id="45" name="TextBox 44">
            <a:extLst>
              <a:ext uri="{FF2B5EF4-FFF2-40B4-BE49-F238E27FC236}">
                <a16:creationId xmlns:a16="http://schemas.microsoft.com/office/drawing/2014/main" id="{2FE162D3-20E7-C769-A316-0AD8BE269CA1}"/>
              </a:ext>
            </a:extLst>
          </p:cNvPr>
          <p:cNvSpPr txBox="1"/>
          <p:nvPr/>
        </p:nvSpPr>
        <p:spPr>
          <a:xfrm>
            <a:off x="577747" y="2884142"/>
            <a:ext cx="2560158" cy="166199"/>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Confusion Matrix (Train Scaled)</a:t>
            </a:r>
          </a:p>
        </p:txBody>
      </p:sp>
      <p:sp>
        <p:nvSpPr>
          <p:cNvPr id="46" name="TextBox 45">
            <a:extLst>
              <a:ext uri="{FF2B5EF4-FFF2-40B4-BE49-F238E27FC236}">
                <a16:creationId xmlns:a16="http://schemas.microsoft.com/office/drawing/2014/main" id="{97D69D76-866A-5DCA-8A85-41D189C4569E}"/>
              </a:ext>
            </a:extLst>
          </p:cNvPr>
          <p:cNvSpPr txBox="1"/>
          <p:nvPr/>
        </p:nvSpPr>
        <p:spPr>
          <a:xfrm>
            <a:off x="1157710" y="3243100"/>
            <a:ext cx="1809065" cy="166199"/>
          </a:xfrm>
          <a:prstGeom prst="rect">
            <a:avLst/>
          </a:prstGeom>
          <a:noFill/>
        </p:spPr>
        <p:txBody>
          <a:bodyPr wrap="square" lIns="0" tIns="0" rIns="0" bIns="0" rtlCol="0" anchor="ctr" anchorCtr="0">
            <a:spAutoFit/>
          </a:bodyPr>
          <a:lstStyle/>
          <a:p>
            <a:pPr>
              <a:lnSpc>
                <a:spcPct val="90000"/>
              </a:lnSpc>
              <a:spcBef>
                <a:spcPts val="600"/>
              </a:spcBef>
            </a:pPr>
            <a:r>
              <a:rPr lang="en-US" sz="1200" dirty="0">
                <a:latin typeface="+mn-lt"/>
                <a:ea typeface="Roboto Regular" pitchFamily="2" charset="0"/>
              </a:rPr>
              <a:t>       Bad	   Good</a:t>
            </a:r>
          </a:p>
        </p:txBody>
      </p:sp>
    </p:spTree>
    <p:extLst>
      <p:ext uri="{BB962C8B-B14F-4D97-AF65-F5344CB8AC3E}">
        <p14:creationId xmlns:p14="http://schemas.microsoft.com/office/powerpoint/2010/main" val="87702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Model Evaluation</a:t>
            </a:r>
          </a:p>
        </p:txBody>
      </p:sp>
      <p:sp>
        <p:nvSpPr>
          <p:cNvPr id="16" name="TextBox 15">
            <a:extLst>
              <a:ext uri="{FF2B5EF4-FFF2-40B4-BE49-F238E27FC236}">
                <a16:creationId xmlns:a16="http://schemas.microsoft.com/office/drawing/2014/main" id="{7FFA226D-11E5-4343-684B-ECF74D95A136}"/>
              </a:ext>
            </a:extLst>
          </p:cNvPr>
          <p:cNvSpPr txBox="1"/>
          <p:nvPr/>
        </p:nvSpPr>
        <p:spPr>
          <a:xfrm>
            <a:off x="492227" y="751451"/>
            <a:ext cx="8069655" cy="166199"/>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Confusion Matrix (Test)					Classification Report (Test)</a:t>
            </a:r>
          </a:p>
        </p:txBody>
      </p:sp>
      <p:sp>
        <p:nvSpPr>
          <p:cNvPr id="2" name="Rectangle 1">
            <a:extLst>
              <a:ext uri="{FF2B5EF4-FFF2-40B4-BE49-F238E27FC236}">
                <a16:creationId xmlns:a16="http://schemas.microsoft.com/office/drawing/2014/main" id="{B0AEE0D7-015B-D87C-E561-C46E0A996318}"/>
              </a:ext>
            </a:extLst>
          </p:cNvPr>
          <p:cNvSpPr/>
          <p:nvPr/>
        </p:nvSpPr>
        <p:spPr>
          <a:xfrm>
            <a:off x="1194760" y="1287224"/>
            <a:ext cx="656160" cy="656160"/>
          </a:xfrm>
          <a:prstGeom prst="rect">
            <a:avLst/>
          </a:prstGeom>
          <a:solidFill>
            <a:schemeClr val="accent1">
              <a:lumMod val="40000"/>
              <a:lumOff val="60000"/>
            </a:schemeClr>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177</a:t>
            </a:r>
          </a:p>
        </p:txBody>
      </p:sp>
      <p:sp>
        <p:nvSpPr>
          <p:cNvPr id="4" name="Rectangle 3">
            <a:extLst>
              <a:ext uri="{FF2B5EF4-FFF2-40B4-BE49-F238E27FC236}">
                <a16:creationId xmlns:a16="http://schemas.microsoft.com/office/drawing/2014/main" id="{AEC06E38-5F36-1BD0-B7EC-FD9204F23CBE}"/>
              </a:ext>
            </a:extLst>
          </p:cNvPr>
          <p:cNvSpPr/>
          <p:nvPr/>
        </p:nvSpPr>
        <p:spPr>
          <a:xfrm>
            <a:off x="1961886" y="1292777"/>
            <a:ext cx="651488" cy="651488"/>
          </a:xfrm>
          <a:prstGeom prst="rect">
            <a:avLst/>
          </a:prstGeom>
          <a:solidFill>
            <a:schemeClr val="accent4">
              <a:lumMod val="40000"/>
              <a:lumOff val="60000"/>
            </a:schemeClr>
          </a:solidFill>
          <a:ln w="63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456</a:t>
            </a:r>
          </a:p>
        </p:txBody>
      </p:sp>
      <p:sp>
        <p:nvSpPr>
          <p:cNvPr id="5" name="Rectangle 4">
            <a:extLst>
              <a:ext uri="{FF2B5EF4-FFF2-40B4-BE49-F238E27FC236}">
                <a16:creationId xmlns:a16="http://schemas.microsoft.com/office/drawing/2014/main" id="{3811A25D-2F2A-1209-D112-A1D65D492325}"/>
              </a:ext>
            </a:extLst>
          </p:cNvPr>
          <p:cNvSpPr/>
          <p:nvPr/>
        </p:nvSpPr>
        <p:spPr>
          <a:xfrm>
            <a:off x="1194760" y="2069111"/>
            <a:ext cx="656159" cy="656159"/>
          </a:xfrm>
          <a:prstGeom prst="rect">
            <a:avLst/>
          </a:prstGeom>
          <a:solidFill>
            <a:schemeClr val="accent4">
              <a:lumMod val="40000"/>
              <a:lumOff val="60000"/>
            </a:schemeClr>
          </a:solidFill>
          <a:ln w="63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443</a:t>
            </a:r>
          </a:p>
        </p:txBody>
      </p:sp>
      <p:sp>
        <p:nvSpPr>
          <p:cNvPr id="6" name="Rectangle 5">
            <a:extLst>
              <a:ext uri="{FF2B5EF4-FFF2-40B4-BE49-F238E27FC236}">
                <a16:creationId xmlns:a16="http://schemas.microsoft.com/office/drawing/2014/main" id="{FF593AD1-10A0-C3A9-8C41-458605D3A9E7}"/>
              </a:ext>
            </a:extLst>
          </p:cNvPr>
          <p:cNvSpPr/>
          <p:nvPr/>
        </p:nvSpPr>
        <p:spPr>
          <a:xfrm>
            <a:off x="1961886" y="2069112"/>
            <a:ext cx="651488" cy="651488"/>
          </a:xfrm>
          <a:prstGeom prst="rect">
            <a:avLst/>
          </a:prstGeom>
          <a:solidFill>
            <a:schemeClr val="accent1">
              <a:lumMod val="40000"/>
              <a:lumOff val="60000"/>
            </a:schemeClr>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r>
              <a:rPr lang="en-US" dirty="0">
                <a:solidFill>
                  <a:schemeClr val="bg1"/>
                </a:solidFill>
                <a:ea typeface="Roboto Regular" pitchFamily="2" charset="0"/>
              </a:rPr>
              <a:t>3424</a:t>
            </a:r>
          </a:p>
        </p:txBody>
      </p:sp>
      <p:sp>
        <p:nvSpPr>
          <p:cNvPr id="8" name="TextBox 7">
            <a:extLst>
              <a:ext uri="{FF2B5EF4-FFF2-40B4-BE49-F238E27FC236}">
                <a16:creationId xmlns:a16="http://schemas.microsoft.com/office/drawing/2014/main" id="{ED052322-B690-E96D-F89F-D042AEFC11B2}"/>
              </a:ext>
            </a:extLst>
          </p:cNvPr>
          <p:cNvSpPr txBox="1"/>
          <p:nvPr/>
        </p:nvSpPr>
        <p:spPr>
          <a:xfrm>
            <a:off x="1327216" y="933819"/>
            <a:ext cx="1160060"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Expected</a:t>
            </a:r>
          </a:p>
        </p:txBody>
      </p:sp>
      <p:sp>
        <p:nvSpPr>
          <p:cNvPr id="10" name="TextBox 9">
            <a:extLst>
              <a:ext uri="{FF2B5EF4-FFF2-40B4-BE49-F238E27FC236}">
                <a16:creationId xmlns:a16="http://schemas.microsoft.com/office/drawing/2014/main" id="{6D3314D0-E8CA-261C-301C-A72E5642C51A}"/>
              </a:ext>
            </a:extLst>
          </p:cNvPr>
          <p:cNvSpPr txBox="1"/>
          <p:nvPr/>
        </p:nvSpPr>
        <p:spPr>
          <a:xfrm rot="16200000">
            <a:off x="365427" y="1902084"/>
            <a:ext cx="1160060" cy="166199"/>
          </a:xfrm>
          <a:prstGeom prst="rect">
            <a:avLst/>
          </a:prstGeom>
          <a:noFill/>
        </p:spPr>
        <p:txBody>
          <a:bodyPr wrap="square" lIns="0" tIns="0" rIns="0" bIns="0" rtlCol="0" anchor="ctr" anchorCtr="0">
            <a:spAutoFit/>
          </a:bodyPr>
          <a:lstStyle/>
          <a:p>
            <a:pPr algn="ctr">
              <a:lnSpc>
                <a:spcPct val="90000"/>
              </a:lnSpc>
              <a:spcBef>
                <a:spcPts val="600"/>
              </a:spcBef>
            </a:pPr>
            <a:r>
              <a:rPr lang="en-US" sz="1200" b="1" dirty="0">
                <a:latin typeface="+mn-lt"/>
                <a:ea typeface="Roboto Regular" pitchFamily="2" charset="0"/>
              </a:rPr>
              <a:t>Predicted</a:t>
            </a:r>
          </a:p>
        </p:txBody>
      </p:sp>
      <p:sp>
        <p:nvSpPr>
          <p:cNvPr id="11" name="TextBox 10">
            <a:extLst>
              <a:ext uri="{FF2B5EF4-FFF2-40B4-BE49-F238E27FC236}">
                <a16:creationId xmlns:a16="http://schemas.microsoft.com/office/drawing/2014/main" id="{0619B295-75A7-6FE8-AFB4-0219C3F5C3E1}"/>
              </a:ext>
            </a:extLst>
          </p:cNvPr>
          <p:cNvSpPr txBox="1"/>
          <p:nvPr/>
        </p:nvSpPr>
        <p:spPr>
          <a:xfrm>
            <a:off x="1124817" y="1100018"/>
            <a:ext cx="1809065" cy="166199"/>
          </a:xfrm>
          <a:prstGeom prst="rect">
            <a:avLst/>
          </a:prstGeom>
          <a:noFill/>
        </p:spPr>
        <p:txBody>
          <a:bodyPr wrap="square" lIns="0" tIns="0" rIns="0" bIns="0" rtlCol="0" anchor="ctr" anchorCtr="0">
            <a:spAutoFit/>
          </a:bodyPr>
          <a:lstStyle/>
          <a:p>
            <a:pPr>
              <a:lnSpc>
                <a:spcPct val="90000"/>
              </a:lnSpc>
              <a:spcBef>
                <a:spcPts val="600"/>
              </a:spcBef>
            </a:pPr>
            <a:r>
              <a:rPr lang="en-US" sz="1200" dirty="0">
                <a:latin typeface="+mn-lt"/>
                <a:ea typeface="Roboto Regular" pitchFamily="2" charset="0"/>
              </a:rPr>
              <a:t>       Bad	   Good</a:t>
            </a:r>
          </a:p>
        </p:txBody>
      </p:sp>
      <p:sp>
        <p:nvSpPr>
          <p:cNvPr id="13" name="TextBox 12">
            <a:extLst>
              <a:ext uri="{FF2B5EF4-FFF2-40B4-BE49-F238E27FC236}">
                <a16:creationId xmlns:a16="http://schemas.microsoft.com/office/drawing/2014/main" id="{3D4A3187-F60D-149E-E3EB-6C661ACB3181}"/>
              </a:ext>
            </a:extLst>
          </p:cNvPr>
          <p:cNvSpPr txBox="1"/>
          <p:nvPr/>
        </p:nvSpPr>
        <p:spPr>
          <a:xfrm rot="16200000">
            <a:off x="376246" y="1902085"/>
            <a:ext cx="1470830" cy="166199"/>
          </a:xfrm>
          <a:prstGeom prst="rect">
            <a:avLst/>
          </a:prstGeom>
          <a:noFill/>
        </p:spPr>
        <p:txBody>
          <a:bodyPr wrap="square" lIns="0" tIns="0" rIns="0" bIns="0" rtlCol="0" anchor="ctr" anchorCtr="0">
            <a:spAutoFit/>
          </a:bodyPr>
          <a:lstStyle/>
          <a:p>
            <a:pPr>
              <a:lnSpc>
                <a:spcPct val="90000"/>
              </a:lnSpc>
              <a:spcBef>
                <a:spcPts val="600"/>
              </a:spcBef>
            </a:pPr>
            <a:r>
              <a:rPr lang="en-US" sz="1200" dirty="0">
                <a:latin typeface="+mn-lt"/>
                <a:ea typeface="Roboto Regular" pitchFamily="2" charset="0"/>
              </a:rPr>
              <a:t>    Good               Bad</a:t>
            </a:r>
          </a:p>
        </p:txBody>
      </p:sp>
      <p:graphicFrame>
        <p:nvGraphicFramePr>
          <p:cNvPr id="9" name="Table 5">
            <a:extLst>
              <a:ext uri="{FF2B5EF4-FFF2-40B4-BE49-F238E27FC236}">
                <a16:creationId xmlns:a16="http://schemas.microsoft.com/office/drawing/2014/main" id="{72508C50-68A5-CE1A-40AC-D123EAD5EAA4}"/>
              </a:ext>
            </a:extLst>
          </p:cNvPr>
          <p:cNvGraphicFramePr>
            <a:graphicFrameLocks noGrp="1"/>
          </p:cNvGraphicFramePr>
          <p:nvPr>
            <p:extLst>
              <p:ext uri="{D42A27DB-BD31-4B8C-83A1-F6EECF244321}">
                <p14:modId xmlns:p14="http://schemas.microsoft.com/office/powerpoint/2010/main" val="1197082109"/>
              </p:ext>
            </p:extLst>
          </p:nvPr>
        </p:nvGraphicFramePr>
        <p:xfrm>
          <a:off x="4139946" y="980805"/>
          <a:ext cx="4141697" cy="1700680"/>
        </p:xfrm>
        <a:graphic>
          <a:graphicData uri="http://schemas.openxmlformats.org/drawingml/2006/table">
            <a:tbl>
              <a:tblPr firstRow="1" bandRow="1">
                <a:tableStyleId>{5C22544A-7EE6-4342-B048-85BDC9FD1C3A}</a:tableStyleId>
              </a:tblPr>
              <a:tblGrid>
                <a:gridCol w="1280669">
                  <a:extLst>
                    <a:ext uri="{9D8B030D-6E8A-4147-A177-3AD203B41FA5}">
                      <a16:colId xmlns:a16="http://schemas.microsoft.com/office/drawing/2014/main" val="697820518"/>
                    </a:ext>
                  </a:extLst>
                </a:gridCol>
                <a:gridCol w="763096">
                  <a:extLst>
                    <a:ext uri="{9D8B030D-6E8A-4147-A177-3AD203B41FA5}">
                      <a16:colId xmlns:a16="http://schemas.microsoft.com/office/drawing/2014/main" val="150880202"/>
                    </a:ext>
                  </a:extLst>
                </a:gridCol>
                <a:gridCol w="697312">
                  <a:extLst>
                    <a:ext uri="{9D8B030D-6E8A-4147-A177-3AD203B41FA5}">
                      <a16:colId xmlns:a16="http://schemas.microsoft.com/office/drawing/2014/main" val="2936657553"/>
                    </a:ext>
                  </a:extLst>
                </a:gridCol>
                <a:gridCol w="723626">
                  <a:extLst>
                    <a:ext uri="{9D8B030D-6E8A-4147-A177-3AD203B41FA5}">
                      <a16:colId xmlns:a16="http://schemas.microsoft.com/office/drawing/2014/main" val="1996406691"/>
                    </a:ext>
                  </a:extLst>
                </a:gridCol>
                <a:gridCol w="676994">
                  <a:extLst>
                    <a:ext uri="{9D8B030D-6E8A-4147-A177-3AD203B41FA5}">
                      <a16:colId xmlns:a16="http://schemas.microsoft.com/office/drawing/2014/main" val="3073840881"/>
                    </a:ext>
                  </a:extLst>
                </a:gridCol>
              </a:tblGrid>
              <a:tr h="334075">
                <a:tc>
                  <a:txBody>
                    <a:bodyPr/>
                    <a:lstStyle/>
                    <a:p>
                      <a:pPr>
                        <a:lnSpc>
                          <a:spcPct val="110000"/>
                        </a:lnSpc>
                      </a:pPr>
                      <a:endParaRPr lang="en-US" sz="1000" b="0" i="0" dirty="0">
                        <a:latin typeface="Outfit" pitchFamily="2" charset="0"/>
                      </a:endParaRP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r>
                        <a:rPr lang="en-US" sz="1000" b="0" i="0" dirty="0">
                          <a:latin typeface="Outfit" pitchFamily="2" charset="0"/>
                        </a:rPr>
                        <a:t>Precision</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000" b="0" i="0" dirty="0">
                          <a:latin typeface="Outfit" pitchFamily="2" charset="0"/>
                        </a:rPr>
                        <a:t>Recall</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000" b="0" i="0" dirty="0">
                          <a:latin typeface="Outfit" pitchFamily="2" charset="0"/>
                        </a:rPr>
                        <a:t>f1-score</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000" b="0" i="0" dirty="0">
                          <a:latin typeface="Outfit" pitchFamily="2" charset="0"/>
                        </a:rPr>
                        <a:t>support</a:t>
                      </a:r>
                    </a:p>
                  </a:txBody>
                  <a:tcPr marL="72120" marR="72120" marT="36060" marB="360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86967371"/>
                  </a:ext>
                </a:extLst>
              </a:tr>
              <a:tr h="273321">
                <a:tc>
                  <a:txBody>
                    <a:bodyPr/>
                    <a:lstStyle/>
                    <a:p>
                      <a:pPr algn="r"/>
                      <a:r>
                        <a:rPr lang="en-US" sz="1000" b="0" i="0" dirty="0">
                          <a:latin typeface="Outfit" pitchFamily="2" charset="0"/>
                        </a:rPr>
                        <a:t>0</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0.28</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0.29</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0.28</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620</a:t>
                      </a:r>
                    </a:p>
                  </a:txBody>
                  <a:tcPr marL="82070" marR="82070" marT="48466" marB="48466" anchor="ctr">
                    <a:lnL w="12700" cmpd="sng">
                      <a:noFill/>
                    </a:lnL>
                    <a:lnR w="12700" cmpd="sng">
                      <a:noFill/>
                    </a:lnR>
                    <a:lnT w="38100" cmpd="sng">
                      <a:noFill/>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17622"/>
                  </a:ext>
                </a:extLst>
              </a:tr>
              <a:tr h="273321">
                <a:tc>
                  <a:txBody>
                    <a:bodyPr/>
                    <a:lstStyle/>
                    <a:p>
                      <a:pPr algn="r"/>
                      <a:r>
                        <a:rPr lang="en-US" sz="1000" b="0" i="0" dirty="0">
                          <a:latin typeface="Outfit" pitchFamily="2" charset="0"/>
                        </a:rPr>
                        <a:t>1</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0.89</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0.88</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0.88</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3880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223747"/>
                  </a:ext>
                </a:extLst>
              </a:tr>
              <a:tr h="273321">
                <a:tc>
                  <a:txBody>
                    <a:bodyPr/>
                    <a:lstStyle/>
                    <a:p>
                      <a:pPr algn="r"/>
                      <a:r>
                        <a:rPr lang="en-US" sz="1000" b="0" i="0" dirty="0">
                          <a:latin typeface="Outfit" pitchFamily="2" charset="0"/>
                        </a:rPr>
                        <a:t>accuracy</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b="0" i="0" dirty="0">
                        <a:latin typeface="Outfit" pitchFamily="2" charset="0"/>
                      </a:endParaRP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4500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235803"/>
                  </a:ext>
                </a:extLst>
              </a:tr>
              <a:tr h="273321">
                <a:tc>
                  <a:txBody>
                    <a:bodyPr/>
                    <a:lstStyle/>
                    <a:p>
                      <a:pPr algn="r"/>
                      <a:r>
                        <a:rPr lang="en-US" sz="1000" b="0" i="0" dirty="0">
                          <a:latin typeface="Outfit" pitchFamily="2" charset="0"/>
                        </a:rPr>
                        <a:t>macro avg</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0.58</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0.58</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0.58</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4500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4431457"/>
                  </a:ext>
                </a:extLst>
              </a:tr>
              <a:tr h="273321">
                <a:tc>
                  <a:txBody>
                    <a:bodyPr/>
                    <a:lstStyle/>
                    <a:p>
                      <a:pPr algn="r"/>
                      <a:r>
                        <a:rPr lang="en-US" sz="1000" b="0" i="0" dirty="0">
                          <a:latin typeface="Outfit" pitchFamily="2" charset="0"/>
                        </a:rPr>
                        <a:t>weighted avg</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0.80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b="0" i="0" dirty="0">
                          <a:latin typeface="Outfit" pitchFamily="2" charset="0"/>
                        </a:rPr>
                        <a:t>4500</a:t>
                      </a:r>
                    </a:p>
                  </a:txBody>
                  <a:tcPr marL="82070" marR="82070" marT="48466" marB="48466" anchor="ctr">
                    <a:lnL w="12700" cmpd="sng">
                      <a:noFill/>
                    </a:lnL>
                    <a:lnR w="12700" cmpd="sng">
                      <a:noFill/>
                    </a:lnR>
                    <a:lnT w="6350" cap="flat" cmpd="sng" algn="ctr">
                      <a:solidFill>
                        <a:srgbClr val="D0D6DA"/>
                      </a:solidFill>
                      <a:prstDash val="solid"/>
                      <a:round/>
                      <a:headEnd type="none" w="med" len="med"/>
                      <a:tailEnd type="none" w="med" len="med"/>
                    </a:lnT>
                    <a:lnB w="6350" cap="flat" cmpd="sng" algn="ctr">
                      <a:solidFill>
                        <a:srgbClr val="D0D6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8515983"/>
                  </a:ext>
                </a:extLst>
              </a:tr>
            </a:tbl>
          </a:graphicData>
        </a:graphic>
      </p:graphicFrame>
    </p:spTree>
    <p:extLst>
      <p:ext uri="{BB962C8B-B14F-4D97-AF65-F5344CB8AC3E}">
        <p14:creationId xmlns:p14="http://schemas.microsoft.com/office/powerpoint/2010/main" val="223142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31159-F5D4-CC24-9EC4-4968C3793925}"/>
              </a:ext>
            </a:extLst>
          </p:cNvPr>
          <p:cNvSpPr>
            <a:spLocks noGrp="1"/>
          </p:cNvSpPr>
          <p:nvPr>
            <p:ph type="title"/>
          </p:nvPr>
        </p:nvSpPr>
        <p:spPr/>
        <p:txBody>
          <a:bodyPr>
            <a:normAutofit/>
          </a:bodyPr>
          <a:lstStyle/>
          <a:p>
            <a:r>
              <a:rPr lang="en-US" dirty="0"/>
              <a:t>Model Evaluation</a:t>
            </a:r>
          </a:p>
        </p:txBody>
      </p:sp>
      <p:sp>
        <p:nvSpPr>
          <p:cNvPr id="16" name="TextBox 15">
            <a:extLst>
              <a:ext uri="{FF2B5EF4-FFF2-40B4-BE49-F238E27FC236}">
                <a16:creationId xmlns:a16="http://schemas.microsoft.com/office/drawing/2014/main" id="{7FFA226D-11E5-4343-684B-ECF74D95A136}"/>
              </a:ext>
            </a:extLst>
          </p:cNvPr>
          <p:cNvSpPr txBox="1"/>
          <p:nvPr/>
        </p:nvSpPr>
        <p:spPr>
          <a:xfrm>
            <a:off x="492227" y="751451"/>
            <a:ext cx="8069655" cy="166199"/>
          </a:xfrm>
          <a:prstGeom prst="rect">
            <a:avLst/>
          </a:prstGeom>
          <a:noFill/>
        </p:spPr>
        <p:txBody>
          <a:bodyPr wrap="square" lIns="0" tIns="0" rIns="0" bIns="0" rtlCol="0" anchor="ctr" anchorCtr="0">
            <a:spAutoFit/>
          </a:bodyPr>
          <a:lstStyle/>
          <a:p>
            <a:pPr algn="just">
              <a:lnSpc>
                <a:spcPct val="90000"/>
              </a:lnSpc>
              <a:spcBef>
                <a:spcPts val="600"/>
              </a:spcBef>
            </a:pPr>
            <a:r>
              <a:rPr lang="en-US" sz="1200" b="1" dirty="0">
                <a:latin typeface="+mn-lt"/>
                <a:ea typeface="Roboto Regular" pitchFamily="2" charset="0"/>
              </a:rPr>
              <a:t>Receiver Operating Characteristics (ROC)</a:t>
            </a:r>
          </a:p>
        </p:txBody>
      </p:sp>
      <p:pic>
        <p:nvPicPr>
          <p:cNvPr id="7" name="Picture 4">
            <a:extLst>
              <a:ext uri="{FF2B5EF4-FFF2-40B4-BE49-F238E27FC236}">
                <a16:creationId xmlns:a16="http://schemas.microsoft.com/office/drawing/2014/main" id="{E742D0F0-1F30-026D-951D-A700D9D1A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27" y="1021679"/>
            <a:ext cx="4002658" cy="393823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86C6FA-9A72-953B-8309-923FD30418F7}"/>
              </a:ext>
            </a:extLst>
          </p:cNvPr>
          <p:cNvSpPr txBox="1"/>
          <p:nvPr/>
        </p:nvSpPr>
        <p:spPr>
          <a:xfrm>
            <a:off x="4601620" y="1021679"/>
            <a:ext cx="4064640" cy="3554819"/>
          </a:xfrm>
          <a:prstGeom prst="rect">
            <a:avLst/>
          </a:prstGeom>
          <a:noFill/>
        </p:spPr>
        <p:txBody>
          <a:bodyPr wrap="square" lIns="0" tIns="0" rIns="0" bIns="0" rtlCol="0" anchor="ctr" anchorCtr="0">
            <a:spAutoFit/>
          </a:bodyPr>
          <a:lstStyle/>
          <a:p>
            <a:pPr algn="just">
              <a:lnSpc>
                <a:spcPct val="90000"/>
              </a:lnSpc>
              <a:spcBef>
                <a:spcPts val="600"/>
              </a:spcBef>
            </a:pPr>
            <a:r>
              <a:rPr lang="en-US" sz="1200" dirty="0">
                <a:latin typeface="+mn-lt"/>
                <a:ea typeface="Roboto Regular" pitchFamily="2" charset="0"/>
              </a:rPr>
              <a:t>The Receiver Operating Characteristic (ROC) curve is a graphical representation that shows the performance of a binary classification model across different discrimination thresholds. It is a widely used tool for evaluating the performance of classification algorithms, especially in cases with imbalanced classes.</a:t>
            </a:r>
          </a:p>
          <a:p>
            <a:pPr algn="just">
              <a:lnSpc>
                <a:spcPct val="90000"/>
              </a:lnSpc>
              <a:spcBef>
                <a:spcPts val="600"/>
              </a:spcBef>
            </a:pPr>
            <a:r>
              <a:rPr lang="en-US" sz="1200" dirty="0">
                <a:latin typeface="+mn-lt"/>
                <a:ea typeface="Roboto Regular" pitchFamily="2" charset="0"/>
              </a:rPr>
              <a:t>The ROC curve is created by plotting the TPR against the FPR at various threshold settings of the classifier. Each point on the ROC curve represents a sensitivity/specificity trade-off of the model at a particular threshold. The ideal model would have a ROC curve that hugs the top-left corner of the plot, indicating high TPR and low FPR for all threshold values.</a:t>
            </a:r>
          </a:p>
          <a:p>
            <a:pPr algn="just">
              <a:lnSpc>
                <a:spcPct val="90000"/>
              </a:lnSpc>
              <a:spcBef>
                <a:spcPts val="600"/>
              </a:spcBef>
            </a:pPr>
            <a:r>
              <a:rPr lang="en-US" sz="1200" dirty="0">
                <a:latin typeface="+mn-lt"/>
                <a:ea typeface="Roboto Regular" pitchFamily="2" charset="0"/>
              </a:rPr>
              <a:t>The diagonal line (45-degree line) in the ROC plot represents the performance of a random classifier. A classifier that performs no better than random would have points scattered around this diagonal line.</a:t>
            </a:r>
          </a:p>
          <a:p>
            <a:pPr algn="just">
              <a:lnSpc>
                <a:spcPct val="90000"/>
              </a:lnSpc>
              <a:spcBef>
                <a:spcPts val="600"/>
              </a:spcBef>
            </a:pPr>
            <a:r>
              <a:rPr lang="en-US" sz="1200" dirty="0">
                <a:latin typeface="+mn-lt"/>
                <a:ea typeface="Roboto Regular" pitchFamily="2" charset="0"/>
              </a:rPr>
              <a:t>The area under the ROC curve (AUC-ROC) is often used as a single metric to summarize the overall performance of the classification model. A perfect classifier would have an AUC-ROC of 1, while a random classifier would have an AUC-ROC of 0.5.</a:t>
            </a:r>
          </a:p>
        </p:txBody>
      </p:sp>
    </p:spTree>
    <p:extLst>
      <p:ext uri="{BB962C8B-B14F-4D97-AF65-F5344CB8AC3E}">
        <p14:creationId xmlns:p14="http://schemas.microsoft.com/office/powerpoint/2010/main" val="2941256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048" y="2931949"/>
            <a:ext cx="1003160" cy="517065"/>
          </a:xfrm>
          <a:noFill/>
        </p:spPr>
        <p:txBody>
          <a:bodyPr/>
          <a:lstStyle/>
          <a:p>
            <a:r>
              <a:rPr lang="en-US" b="1" dirty="0">
                <a:solidFill>
                  <a:schemeClr val="bg1"/>
                </a:solidFill>
              </a:rPr>
              <a:t>Q&amp;A</a:t>
            </a:r>
          </a:p>
        </p:txBody>
      </p:sp>
    </p:spTree>
    <p:extLst>
      <p:ext uri="{BB962C8B-B14F-4D97-AF65-F5344CB8AC3E}">
        <p14:creationId xmlns:p14="http://schemas.microsoft.com/office/powerpoint/2010/main" val="14050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578E84-0945-3A0C-00BE-244E9DEAF31C}"/>
              </a:ext>
            </a:extLst>
          </p:cNvPr>
          <p:cNvSpPr>
            <a:spLocks noGrp="1"/>
          </p:cNvSpPr>
          <p:nvPr>
            <p:ph idx="1"/>
          </p:nvPr>
        </p:nvSpPr>
        <p:spPr>
          <a:xfrm>
            <a:off x="4914900" y="1246390"/>
            <a:ext cx="3886198" cy="2700996"/>
          </a:xfrm>
        </p:spPr>
        <p:txBody>
          <a:bodyPr/>
          <a:lstStyle/>
          <a:p>
            <a:pPr marL="342900" indent="-342900" algn="l">
              <a:lnSpc>
                <a:spcPct val="200000"/>
              </a:lnSpc>
              <a:spcBef>
                <a:spcPts val="600"/>
              </a:spcBef>
              <a:buFont typeface="+mj-lt"/>
              <a:buAutoNum type="arabicPeriod"/>
            </a:pPr>
            <a:r>
              <a:rPr lang="en-US" sz="1600" dirty="0">
                <a:latin typeface="+mn-lt"/>
                <a:ea typeface="Roboto Regular" pitchFamily="2" charset="0"/>
              </a:rPr>
              <a:t>Signing in a new user.</a:t>
            </a:r>
          </a:p>
          <a:p>
            <a:pPr marL="342900" indent="-342900" algn="l">
              <a:lnSpc>
                <a:spcPct val="200000"/>
              </a:lnSpc>
              <a:spcBef>
                <a:spcPts val="600"/>
              </a:spcBef>
              <a:buFont typeface="+mj-lt"/>
              <a:buAutoNum type="arabicPeriod"/>
            </a:pPr>
            <a:r>
              <a:rPr lang="en-US" sz="1600" dirty="0">
                <a:latin typeface="+mn-lt"/>
                <a:ea typeface="Roboto Regular" pitchFamily="2" charset="0"/>
              </a:rPr>
              <a:t>Logging in existing user.</a:t>
            </a:r>
          </a:p>
          <a:p>
            <a:pPr marL="342900" indent="-342900" algn="l">
              <a:lnSpc>
                <a:spcPct val="200000"/>
              </a:lnSpc>
              <a:spcBef>
                <a:spcPts val="600"/>
              </a:spcBef>
              <a:buFont typeface="+mj-lt"/>
              <a:buAutoNum type="arabicPeriod"/>
            </a:pPr>
            <a:r>
              <a:rPr lang="en-US" sz="1600" dirty="0">
                <a:latin typeface="+mn-lt"/>
                <a:ea typeface="Roboto Regular" pitchFamily="2" charset="0"/>
              </a:rPr>
              <a:t>Submitting a new application.</a:t>
            </a:r>
          </a:p>
          <a:p>
            <a:pPr marL="342900" indent="-342900" algn="l">
              <a:lnSpc>
                <a:spcPct val="200000"/>
              </a:lnSpc>
              <a:spcBef>
                <a:spcPts val="600"/>
              </a:spcBef>
              <a:buFont typeface="+mj-lt"/>
              <a:buAutoNum type="arabicPeriod"/>
            </a:pPr>
            <a:r>
              <a:rPr lang="en-US" sz="1600" dirty="0">
                <a:latin typeface="+mn-lt"/>
                <a:ea typeface="Roboto Regular" pitchFamily="2" charset="0"/>
              </a:rPr>
              <a:t>Viewing all submitted applications.</a:t>
            </a:r>
          </a:p>
          <a:p>
            <a:pPr marL="342900" indent="-342900" algn="l">
              <a:lnSpc>
                <a:spcPct val="200000"/>
              </a:lnSpc>
              <a:spcBef>
                <a:spcPts val="600"/>
              </a:spcBef>
              <a:buFont typeface="+mj-lt"/>
              <a:buAutoNum type="arabicPeriod"/>
            </a:pPr>
            <a:r>
              <a:rPr lang="en-US" sz="1600" dirty="0">
                <a:latin typeface="+mn-lt"/>
                <a:ea typeface="Roboto Regular" pitchFamily="2" charset="0"/>
              </a:rPr>
              <a:t>Viewing a specific application.</a:t>
            </a:r>
          </a:p>
        </p:txBody>
      </p:sp>
      <p:sp>
        <p:nvSpPr>
          <p:cNvPr id="8" name="Text Placeholder 7">
            <a:extLst>
              <a:ext uri="{FF2B5EF4-FFF2-40B4-BE49-F238E27FC236}">
                <a16:creationId xmlns:a16="http://schemas.microsoft.com/office/drawing/2014/main" id="{F1C6481A-30AC-6973-4378-2EA55D8EB407}"/>
              </a:ext>
            </a:extLst>
          </p:cNvPr>
          <p:cNvSpPr>
            <a:spLocks noGrp="1"/>
          </p:cNvSpPr>
          <p:nvPr>
            <p:ph type="body" sz="quarter" idx="11"/>
          </p:nvPr>
        </p:nvSpPr>
        <p:spPr/>
        <p:txBody>
          <a:bodyPr/>
          <a:lstStyle/>
          <a:p>
            <a:r>
              <a:rPr lang="en-US" dirty="0"/>
              <a:t>Objectives</a:t>
            </a:r>
          </a:p>
        </p:txBody>
      </p:sp>
      <p:pic>
        <p:nvPicPr>
          <p:cNvPr id="10" name="Picture Placeholder 9">
            <a:extLst>
              <a:ext uri="{FF2B5EF4-FFF2-40B4-BE49-F238E27FC236}">
                <a16:creationId xmlns:a16="http://schemas.microsoft.com/office/drawing/2014/main" id="{66671EA0-DF61-ABBC-EF14-8FB9BC53FBD5}"/>
              </a:ext>
            </a:extLst>
          </p:cNvPr>
          <p:cNvPicPr>
            <a:picLocks noGrp="1" noChangeAspect="1"/>
          </p:cNvPicPr>
          <p:nvPr>
            <p:ph type="pic" sz="quarter" idx="10"/>
          </p:nvPr>
        </p:nvPicPr>
        <p:blipFill>
          <a:blip r:embed="rId2"/>
          <a:srcRect t="566" b="566"/>
          <a:stretch>
            <a:fillRect/>
          </a:stretch>
        </p:blipFill>
        <p:spPr/>
      </p:pic>
    </p:spTree>
    <p:extLst>
      <p:ext uri="{BB962C8B-B14F-4D97-AF65-F5344CB8AC3E}">
        <p14:creationId xmlns:p14="http://schemas.microsoft.com/office/powerpoint/2010/main" val="3917250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3C1122-B7F4-CB12-4FFA-440CF428AC60}"/>
              </a:ext>
            </a:extLst>
          </p:cNvPr>
          <p:cNvSpPr>
            <a:spLocks noGrp="1"/>
          </p:cNvSpPr>
          <p:nvPr>
            <p:ph type="body" sz="quarter" idx="10"/>
          </p:nvPr>
        </p:nvSpPr>
        <p:spPr/>
        <p:txBody>
          <a:bodyPr/>
          <a:lstStyle/>
          <a:p>
            <a:r>
              <a:rPr lang="en-US" dirty="0"/>
              <a:t>Front-end (Angular)</a:t>
            </a:r>
          </a:p>
        </p:txBody>
      </p:sp>
    </p:spTree>
    <p:extLst>
      <p:ext uri="{BB962C8B-B14F-4D97-AF65-F5344CB8AC3E}">
        <p14:creationId xmlns:p14="http://schemas.microsoft.com/office/powerpoint/2010/main" val="72454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BBAF09A0-984B-C192-A765-264F1ABA7209}"/>
              </a:ext>
            </a:extLst>
          </p:cNvPr>
          <p:cNvPicPr>
            <a:picLocks noChangeAspect="1"/>
          </p:cNvPicPr>
          <p:nvPr/>
        </p:nvPicPr>
        <p:blipFill rotWithShape="1">
          <a:blip r:embed="rId2"/>
          <a:srcRect t="12699"/>
          <a:stretch/>
        </p:blipFill>
        <p:spPr>
          <a:xfrm>
            <a:off x="4060074" y="238075"/>
            <a:ext cx="4752211" cy="233367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96972BD-C0BE-32FF-407E-FABD5BB633FC}"/>
              </a:ext>
            </a:extLst>
          </p:cNvPr>
          <p:cNvPicPr>
            <a:picLocks noChangeAspect="1"/>
          </p:cNvPicPr>
          <p:nvPr/>
        </p:nvPicPr>
        <p:blipFill rotWithShape="1">
          <a:blip r:embed="rId3"/>
          <a:srcRect t="12572"/>
          <a:stretch/>
        </p:blipFill>
        <p:spPr>
          <a:xfrm>
            <a:off x="4060074" y="2571750"/>
            <a:ext cx="4752211" cy="2337070"/>
          </a:xfrm>
          <a:prstGeom prst="rect">
            <a:avLst/>
          </a:prstGeom>
        </p:spPr>
      </p:pic>
      <p:sp>
        <p:nvSpPr>
          <p:cNvPr id="9" name="TextBox 8">
            <a:extLst>
              <a:ext uri="{FF2B5EF4-FFF2-40B4-BE49-F238E27FC236}">
                <a16:creationId xmlns:a16="http://schemas.microsoft.com/office/drawing/2014/main" id="{9CC3AE4B-00D8-C30C-1E38-BE0E3CB4719C}"/>
              </a:ext>
            </a:extLst>
          </p:cNvPr>
          <p:cNvSpPr txBox="1"/>
          <p:nvPr/>
        </p:nvSpPr>
        <p:spPr>
          <a:xfrm>
            <a:off x="677451" y="1474865"/>
            <a:ext cx="3233241" cy="1935915"/>
          </a:xfrm>
          <a:prstGeom prst="rect">
            <a:avLst/>
          </a:prstGeom>
          <a:noFill/>
        </p:spPr>
        <p:txBody>
          <a:bodyPr wrap="square" lIns="0" tIns="0" rIns="0" bIns="0" rtlCol="0" anchor="ctr" anchorCtr="0">
            <a:spAutoFit/>
          </a:bodyPr>
          <a:lstStyle/>
          <a:p>
            <a:pPr marL="285750" indent="-285750" algn="just">
              <a:lnSpc>
                <a:spcPct val="90000"/>
              </a:lnSpc>
              <a:spcBef>
                <a:spcPts val="600"/>
              </a:spcBef>
              <a:buFont typeface="Courier New" panose="02070309020205020404" pitchFamily="49" charset="0"/>
              <a:buChar char="o"/>
            </a:pPr>
            <a:r>
              <a:rPr lang="en-US" sz="1400" dirty="0">
                <a:latin typeface="+mn-lt"/>
                <a:ea typeface="Roboto Regular" pitchFamily="2" charset="0"/>
              </a:rPr>
              <a:t>HTML5: Structuring the components.</a:t>
            </a:r>
          </a:p>
          <a:p>
            <a:pPr marL="285750" indent="-285750" algn="just">
              <a:lnSpc>
                <a:spcPct val="90000"/>
              </a:lnSpc>
              <a:spcBef>
                <a:spcPts val="600"/>
              </a:spcBef>
              <a:buFont typeface="Courier New" panose="02070309020205020404" pitchFamily="49" charset="0"/>
              <a:buChar char="o"/>
            </a:pPr>
            <a:r>
              <a:rPr lang="en-US" sz="1400" dirty="0">
                <a:latin typeface="+mn-lt"/>
                <a:ea typeface="Roboto Regular" pitchFamily="2" charset="0"/>
              </a:rPr>
              <a:t>CSS3: Styling the components.</a:t>
            </a:r>
          </a:p>
          <a:p>
            <a:pPr marL="285750" indent="-285750" algn="just">
              <a:lnSpc>
                <a:spcPct val="90000"/>
              </a:lnSpc>
              <a:spcBef>
                <a:spcPts val="600"/>
              </a:spcBef>
              <a:buFont typeface="Courier New" panose="02070309020205020404" pitchFamily="49" charset="0"/>
              <a:buChar char="o"/>
            </a:pPr>
            <a:r>
              <a:rPr lang="en-US" sz="1400" dirty="0">
                <a:latin typeface="+mn-lt"/>
                <a:ea typeface="Roboto Regular" pitchFamily="2" charset="0"/>
              </a:rPr>
              <a:t>Typescript</a:t>
            </a:r>
          </a:p>
          <a:p>
            <a:pPr marL="285750" indent="-285750" algn="just">
              <a:lnSpc>
                <a:spcPct val="90000"/>
              </a:lnSpc>
              <a:spcBef>
                <a:spcPts val="600"/>
              </a:spcBef>
              <a:buFont typeface="Arial" panose="020B0604020202020204" pitchFamily="34" charset="0"/>
              <a:buChar char="•"/>
            </a:pPr>
            <a:r>
              <a:rPr lang="en-US" sz="1400" dirty="0">
                <a:latin typeface="+mn-lt"/>
                <a:ea typeface="Roboto Regular" pitchFamily="2" charset="0"/>
              </a:rPr>
              <a:t>Writing functionalities for signup and login.</a:t>
            </a:r>
          </a:p>
          <a:p>
            <a:pPr marL="285750" indent="-285750" algn="just">
              <a:lnSpc>
                <a:spcPct val="90000"/>
              </a:lnSpc>
              <a:spcBef>
                <a:spcPts val="600"/>
              </a:spcBef>
              <a:buFont typeface="Arial" panose="020B0604020202020204" pitchFamily="34" charset="0"/>
              <a:buChar char="•"/>
            </a:pPr>
            <a:r>
              <a:rPr lang="en-US" sz="1400" dirty="0">
                <a:latin typeface="+mn-lt"/>
                <a:ea typeface="Roboto Regular" pitchFamily="2" charset="0"/>
              </a:rPr>
              <a:t>Adding Validators and Form Controls to check for validations.</a:t>
            </a:r>
          </a:p>
          <a:p>
            <a:pPr marL="285750" indent="-285750" algn="just">
              <a:lnSpc>
                <a:spcPct val="90000"/>
              </a:lnSpc>
              <a:spcBef>
                <a:spcPts val="600"/>
              </a:spcBef>
              <a:buFont typeface="Arial" panose="020B0604020202020204" pitchFamily="34" charset="0"/>
              <a:buChar char="•"/>
            </a:pPr>
            <a:r>
              <a:rPr lang="en-US" sz="1400" dirty="0">
                <a:latin typeface="+mn-lt"/>
                <a:ea typeface="Roboto Regular" pitchFamily="2" charset="0"/>
              </a:rPr>
              <a:t>For signup and login button functionality</a:t>
            </a:r>
          </a:p>
        </p:txBody>
      </p:sp>
      <p:sp>
        <p:nvSpPr>
          <p:cNvPr id="2" name="Title 2">
            <a:extLst>
              <a:ext uri="{FF2B5EF4-FFF2-40B4-BE49-F238E27FC236}">
                <a16:creationId xmlns:a16="http://schemas.microsoft.com/office/drawing/2014/main" id="{F35E5220-7772-04DE-97FC-B5503BED3E19}"/>
              </a:ext>
            </a:extLst>
          </p:cNvPr>
          <p:cNvSpPr>
            <a:spLocks noGrp="1"/>
          </p:cNvSpPr>
          <p:nvPr>
            <p:ph type="title"/>
          </p:nvPr>
        </p:nvSpPr>
        <p:spPr>
          <a:xfrm>
            <a:off x="342900" y="272833"/>
            <a:ext cx="8458200" cy="249299"/>
          </a:xfrm>
        </p:spPr>
        <p:txBody>
          <a:bodyPr/>
          <a:lstStyle/>
          <a:p>
            <a:r>
              <a:rPr lang="en-US" dirty="0"/>
              <a:t>Sign Up and Login Components</a:t>
            </a:r>
          </a:p>
        </p:txBody>
      </p:sp>
    </p:spTree>
    <p:extLst>
      <p:ext uri="{BB962C8B-B14F-4D97-AF65-F5344CB8AC3E}">
        <p14:creationId xmlns:p14="http://schemas.microsoft.com/office/powerpoint/2010/main" val="2960355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EE4DA0E-B26F-1D31-064A-11E2618DEE8C}"/>
              </a:ext>
            </a:extLst>
          </p:cNvPr>
          <p:cNvPicPr>
            <a:picLocks noChangeAspect="1"/>
          </p:cNvPicPr>
          <p:nvPr/>
        </p:nvPicPr>
        <p:blipFill rotWithShape="1">
          <a:blip r:embed="rId2"/>
          <a:srcRect t="12825"/>
          <a:stretch/>
        </p:blipFill>
        <p:spPr>
          <a:xfrm>
            <a:off x="914399" y="1283607"/>
            <a:ext cx="7315201" cy="3587060"/>
          </a:xfrm>
          <a:prstGeom prst="rect">
            <a:avLst/>
          </a:prstGeom>
        </p:spPr>
      </p:pic>
      <p:sp>
        <p:nvSpPr>
          <p:cNvPr id="4" name="TextBox 3">
            <a:extLst>
              <a:ext uri="{FF2B5EF4-FFF2-40B4-BE49-F238E27FC236}">
                <a16:creationId xmlns:a16="http://schemas.microsoft.com/office/drawing/2014/main" id="{E7DB8E9F-77DB-A1B6-4B5D-7A723E7B0672}"/>
              </a:ext>
            </a:extLst>
          </p:cNvPr>
          <p:cNvSpPr txBox="1"/>
          <p:nvPr/>
        </p:nvSpPr>
        <p:spPr>
          <a:xfrm>
            <a:off x="617220" y="702345"/>
            <a:ext cx="4264467" cy="464743"/>
          </a:xfrm>
          <a:prstGeom prst="rect">
            <a:avLst/>
          </a:prstGeom>
          <a:noFill/>
        </p:spPr>
        <p:txBody>
          <a:bodyPr wrap="square" lIns="0" tIns="0" rIns="0" bIns="0" rtlCol="0" anchor="ctr" anchorCtr="0">
            <a:spAutoFit/>
          </a:bodyPr>
          <a:lstStyle/>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Submit an Application</a:t>
            </a:r>
          </a:p>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View applications.</a:t>
            </a:r>
          </a:p>
        </p:txBody>
      </p:sp>
      <p:sp>
        <p:nvSpPr>
          <p:cNvPr id="2" name="Title 2">
            <a:extLst>
              <a:ext uri="{FF2B5EF4-FFF2-40B4-BE49-F238E27FC236}">
                <a16:creationId xmlns:a16="http://schemas.microsoft.com/office/drawing/2014/main" id="{9D8A1FD7-38BD-75D1-A57B-75EB07F19A62}"/>
              </a:ext>
            </a:extLst>
          </p:cNvPr>
          <p:cNvSpPr>
            <a:spLocks noGrp="1"/>
          </p:cNvSpPr>
          <p:nvPr>
            <p:ph type="title"/>
          </p:nvPr>
        </p:nvSpPr>
        <p:spPr>
          <a:xfrm>
            <a:off x="342900" y="272833"/>
            <a:ext cx="8458200" cy="249299"/>
          </a:xfrm>
        </p:spPr>
        <p:txBody>
          <a:bodyPr/>
          <a:lstStyle/>
          <a:p>
            <a:r>
              <a:rPr lang="en-US" dirty="0"/>
              <a:t>Welcome Components</a:t>
            </a:r>
          </a:p>
        </p:txBody>
      </p:sp>
    </p:spTree>
    <p:extLst>
      <p:ext uri="{BB962C8B-B14F-4D97-AF65-F5344CB8AC3E}">
        <p14:creationId xmlns:p14="http://schemas.microsoft.com/office/powerpoint/2010/main" val="1167735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DB8E9F-77DB-A1B6-4B5D-7A723E7B0672}"/>
              </a:ext>
            </a:extLst>
          </p:cNvPr>
          <p:cNvSpPr txBox="1"/>
          <p:nvPr/>
        </p:nvSpPr>
        <p:spPr>
          <a:xfrm>
            <a:off x="797391" y="689794"/>
            <a:ext cx="4264467" cy="193899"/>
          </a:xfrm>
          <a:prstGeom prst="rect">
            <a:avLst/>
          </a:prstGeom>
          <a:noFill/>
        </p:spPr>
        <p:txBody>
          <a:bodyPr wrap="square" lIns="0" tIns="0" rIns="0" bIns="0" rtlCol="0" anchor="ctr" anchorCtr="0">
            <a:spAutoFit/>
          </a:bodyPr>
          <a:lstStyle/>
          <a:p>
            <a:pPr marL="285750" indent="-285750" algn="l">
              <a:lnSpc>
                <a:spcPct val="90000"/>
              </a:lnSpc>
              <a:spcBef>
                <a:spcPts val="600"/>
              </a:spcBef>
              <a:buFont typeface="Courier New" panose="02070309020205020404" pitchFamily="49" charset="0"/>
              <a:buChar char="o"/>
            </a:pPr>
            <a:r>
              <a:rPr lang="en-US" sz="1400" dirty="0">
                <a:latin typeface="+mn-lt"/>
                <a:ea typeface="Roboto Regular" pitchFamily="2" charset="0"/>
              </a:rPr>
              <a:t>Loan Details</a:t>
            </a:r>
          </a:p>
        </p:txBody>
      </p:sp>
      <p:pic>
        <p:nvPicPr>
          <p:cNvPr id="5" name="Picture 4" descr="A screenshot of a computer&#10;&#10;Description automatically generated">
            <a:extLst>
              <a:ext uri="{FF2B5EF4-FFF2-40B4-BE49-F238E27FC236}">
                <a16:creationId xmlns:a16="http://schemas.microsoft.com/office/drawing/2014/main" id="{E0CC28EE-4C1E-382B-0F2F-E166774ABA35}"/>
              </a:ext>
            </a:extLst>
          </p:cNvPr>
          <p:cNvPicPr>
            <a:picLocks noChangeAspect="1"/>
          </p:cNvPicPr>
          <p:nvPr/>
        </p:nvPicPr>
        <p:blipFill rotWithShape="1">
          <a:blip r:embed="rId2"/>
          <a:srcRect t="12445"/>
          <a:stretch/>
        </p:blipFill>
        <p:spPr>
          <a:xfrm>
            <a:off x="797390" y="989478"/>
            <a:ext cx="7252595" cy="3883804"/>
          </a:xfrm>
          <a:prstGeom prst="rect">
            <a:avLst/>
          </a:prstGeom>
        </p:spPr>
      </p:pic>
      <p:sp>
        <p:nvSpPr>
          <p:cNvPr id="2" name="Title 2">
            <a:extLst>
              <a:ext uri="{FF2B5EF4-FFF2-40B4-BE49-F238E27FC236}">
                <a16:creationId xmlns:a16="http://schemas.microsoft.com/office/drawing/2014/main" id="{F2C32CAA-8EBC-ACAF-01B8-8889F53152BE}"/>
              </a:ext>
            </a:extLst>
          </p:cNvPr>
          <p:cNvSpPr>
            <a:spLocks noGrp="1"/>
          </p:cNvSpPr>
          <p:nvPr>
            <p:ph type="title"/>
          </p:nvPr>
        </p:nvSpPr>
        <p:spPr>
          <a:xfrm>
            <a:off x="342900" y="272833"/>
            <a:ext cx="8458200" cy="249299"/>
          </a:xfrm>
        </p:spPr>
        <p:txBody>
          <a:bodyPr/>
          <a:lstStyle/>
          <a:p>
            <a:r>
              <a:rPr lang="en-US" dirty="0"/>
              <a:t>User Details Components</a:t>
            </a:r>
          </a:p>
        </p:txBody>
      </p:sp>
    </p:spTree>
    <p:extLst>
      <p:ext uri="{BB962C8B-B14F-4D97-AF65-F5344CB8AC3E}">
        <p14:creationId xmlns:p14="http://schemas.microsoft.com/office/powerpoint/2010/main" val="3660115435"/>
      </p:ext>
    </p:extLst>
  </p:cSld>
  <p:clrMapOvr>
    <a:masterClrMapping/>
  </p:clrMapOvr>
</p:sld>
</file>

<file path=ppt/theme/theme1.xml><?xml version="1.0" encoding="utf-8"?>
<a:theme xmlns:a="http://schemas.openxmlformats.org/drawingml/2006/main" name="Light Theme Master">
  <a:themeElements>
    <a:clrScheme name="FW22">
      <a:dk1>
        <a:srgbClr val="1F323F"/>
      </a:dk1>
      <a:lt1>
        <a:srgbClr val="FAFBFA"/>
      </a:lt1>
      <a:dk2>
        <a:srgbClr val="304451"/>
      </a:dk2>
      <a:lt2>
        <a:srgbClr val="EFF2F2"/>
      </a:lt2>
      <a:accent1>
        <a:srgbClr val="0B69F0"/>
      </a:accent1>
      <a:accent2>
        <a:srgbClr val="9188FC"/>
      </a:accent2>
      <a:accent3>
        <a:srgbClr val="00D39D"/>
      </a:accent3>
      <a:accent4>
        <a:srgbClr val="FE7049"/>
      </a:accent4>
      <a:accent5>
        <a:srgbClr val="57E5E8"/>
      </a:accent5>
      <a:accent6>
        <a:srgbClr val="04C6FF"/>
      </a:accent6>
      <a:hlink>
        <a:srgbClr val="296BF5"/>
      </a:hlink>
      <a:folHlink>
        <a:srgbClr val="80A7FB"/>
      </a:folHlink>
    </a:clrScheme>
    <a:fontScheme name="FICO">
      <a:majorFont>
        <a:latin typeface="Outfit SemiBold"/>
        <a:ea typeface=""/>
        <a:cs typeface=""/>
      </a:majorFont>
      <a:minorFont>
        <a:latin typeface="Outfi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effectLst/>
      </a:spPr>
      <a:bodyPr rtlCol="0" anchor="ctr"/>
      <a:lstStyle>
        <a:defPPr algn="ctr">
          <a:lnSpc>
            <a:spcPct val="90000"/>
          </a:lnSpc>
          <a:spcBef>
            <a:spcPts val="600"/>
          </a:spcBef>
          <a:defRPr smtClean="0">
            <a:solidFill>
              <a:schemeClr val="bg1"/>
            </a:solidFill>
            <a:ea typeface="Roboto Regular" pitchFamily="2"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nchor="ctr" anchorCtr="0">
        <a:spAutoFit/>
      </a:bodyPr>
      <a:lstStyle>
        <a:defPPr algn="l">
          <a:lnSpc>
            <a:spcPct val="90000"/>
          </a:lnSpc>
          <a:spcBef>
            <a:spcPts val="600"/>
          </a:spcBef>
          <a:defRPr sz="1600" dirty="0" smtClean="0">
            <a:latin typeface="+mn-lt"/>
            <a:ea typeface="Roboto Regular" pitchFamily="2" charset="0"/>
          </a:defRPr>
        </a:defPPr>
      </a:lstStyle>
    </a:txDef>
  </a:objectDefaults>
  <a:extraClrSchemeLst/>
  <a:custClrLst>
    <a:custClr name="Limed Spruce">
      <a:srgbClr val="304552"/>
    </a:custClr>
    <a:custClr name="Downriver">
      <a:srgbClr val="0F295D"/>
    </a:custClr>
    <a:custClr name="Jacarta">
      <a:srgbClr val="342F66"/>
    </a:custClr>
    <a:custClr name="Bottle Green">
      <a:srgbClr val="003B2C"/>
    </a:custClr>
    <a:custClr name="Espresso">
      <a:srgbClr val="662D1E"/>
    </a:custClr>
    <a:custClr name="Plantation">
      <a:srgbClr val="1E4F50"/>
    </a:custClr>
    <a:custClr name="Teal Blue">
      <a:srgbClr val="005066"/>
    </a:custClr>
    <a:custClr name="Horses Neck">
      <a:srgbClr val="554400"/>
    </a:custClr>
    <a:custClr name="Buccaneer">
      <a:srgbClr val="662A2D"/>
    </a:custClr>
    <a:custClr name="Wine Berry">
      <a:srgbClr val="582235"/>
    </a:custClr>
    <a:custClr name="Nevada">
      <a:srgbClr val="53707A"/>
    </a:custClr>
    <a:custClr name="Bay of Many">
      <a:srgbClr val="173F90"/>
    </a:custClr>
    <a:custClr name="Victoria">
      <a:srgbClr val="4F4699"/>
    </a:custClr>
    <a:custClr name="Green Pea">
      <a:srgbClr val="005C3F"/>
    </a:custClr>
    <a:custClr name="Cumin">
      <a:srgbClr val="99432C"/>
    </a:custClr>
    <a:custClr name="Paradiso">
      <a:srgbClr val="318183"/>
    </a:custClr>
    <a:custClr name="Jelly Bean">
      <a:srgbClr val="007799"/>
    </a:custClr>
    <a:custClr name="Hacienda">
      <a:srgbClr val="8A7300"/>
    </a:custClr>
    <a:custClr name="Tosca">
      <a:srgbClr val="993F43"/>
    </a:custClr>
    <a:custClr name="Camelot">
      <a:srgbClr val="8B3654"/>
    </a:custClr>
    <a:custClr name="Regent Gray">
      <a:srgbClr val="8A99A3"/>
    </a:custClr>
    <a:custClr name="Cerulean Blue">
      <a:srgbClr val="2056C3"/>
    </a:custClr>
    <a:custClr name="Slateblue">
      <a:srgbClr val="695ECC"/>
    </a:custClr>
    <a:custClr name="Eucalyptus">
      <a:srgbClr val="00855D"/>
    </a:custClr>
    <a:custClr name="Mojo">
      <a:srgbClr val="C35132"/>
    </a:custClr>
    <a:custClr name="Fountain Blue">
      <a:srgbClr val="45B4B6"/>
    </a:custClr>
    <a:custClr name="Cerulean">
      <a:srgbClr val="00A4D1"/>
    </a:custClr>
    <a:custClr name="Galliano">
      <a:srgbClr val="CCAB00"/>
    </a:custClr>
    <a:custClr name="Mahogany">
      <a:srgbClr val="C94A51"/>
    </a:custClr>
    <a:custClr name="Blush">
      <a:srgbClr val="BE4972"/>
    </a:custClr>
    <a:custClr name="Iron">
      <a:srgbClr val="D0D6DA"/>
    </a:custClr>
    <a:custClr name="Portage">
      <a:srgbClr val="7FA7FA"/>
    </a:custClr>
    <a:custClr name="Biloba Flower">
      <a:srgbClr val="B5ACFF"/>
    </a:custClr>
    <a:custClr name="Turquoise">
      <a:srgbClr val="66E5C5"/>
    </a:custClr>
    <a:custClr name="Vivid Tangerine">
      <a:srgbClr val="FFA992"/>
    </a:custClr>
    <a:custClr name="Riptide">
      <a:srgbClr val="9BFDF2"/>
    </a:custClr>
    <a:custClr name="Sky Blue">
      <a:srgbClr val="66DDFF"/>
    </a:custClr>
    <a:custClr name="Gold">
      <a:srgbClr val="FFD600"/>
    </a:custClr>
    <a:custClr name="Carnation">
      <a:srgbClr val="FF6970"/>
    </a:custClr>
    <a:custClr name="Brink Pink">
      <a:srgbClr val="FA618D"/>
    </a:custClr>
    <a:custClr name="Off White">
      <a:srgbClr val="E7EAEC"/>
    </a:custClr>
    <a:custClr name="Hawkes Blue">
      <a:srgbClr val="D3E1FD"/>
    </a:custClr>
    <a:custClr name="Blue Chalk">
      <a:srgbClr val="E6E3FF"/>
    </a:custClr>
    <a:custClr name="Mint Tulip">
      <a:srgbClr val="CCF6EC"/>
    </a:custClr>
    <a:custClr name="Cinderella">
      <a:srgbClr val="FFE2DB"/>
    </a:custClr>
    <a:custClr name="White Ice">
      <a:srgbClr val="DEFAF3"/>
    </a:custClr>
    <a:custClr name="Onahau">
      <a:srgbClr val="C6EDF8"/>
    </a:custClr>
    <a:custClr name="Picasso">
      <a:srgbClr val="FFEF99"/>
    </a:custClr>
    <a:custClr name="Your Pink">
      <a:srgbClr val="FFC3C6"/>
    </a:custClr>
    <a:custClr name="Pink">
      <a:srgbClr val="FDC0D1"/>
    </a:custClr>
  </a:custClrLst>
  <a:extLst>
    <a:ext uri="{05A4C25C-085E-4340-85A3-A5531E510DB2}">
      <thm15:themeFamily xmlns:thm15="http://schemas.microsoft.com/office/thememl/2012/main" name="Presentation2" id="{4E14632A-E608-3641-8F10-83623C1E11AE}" vid="{CC7E8E54-DBC7-254B-9DF1-A70899ADD2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7483260EC93D74493D7772F5C77300B" ma:contentTypeVersion="0" ma:contentTypeDescription="Create a new document." ma:contentTypeScope="" ma:versionID="fa9462d65f2589e49ab70aa720d6a785">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AFBE87-AC56-4F03-BB92-3DD8306B81B6}">
  <ds:schemaRefs>
    <ds:schemaRef ds:uri="http://schemas.microsoft.com/sharepoint/v3/contenttype/forms"/>
  </ds:schemaRefs>
</ds:datastoreItem>
</file>

<file path=customXml/itemProps2.xml><?xml version="1.0" encoding="utf-8"?>
<ds:datastoreItem xmlns:ds="http://schemas.openxmlformats.org/officeDocument/2006/customXml" ds:itemID="{8F004668-FE86-47B3-B266-659879DA5BFB}">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8B1F2E2-DCF4-40A4-B19E-CEB4152F940C}">
  <ds:schemaRefs>
    <ds:schemaRef ds:uri="1ac1fa6a-32ec-4026-9582-9a94c50ddcb1"/>
    <ds:schemaRef ds:uri="c9d4c2d1-9471-4c37-9c7b-4b20eb87a36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3106</TotalTime>
  <Words>3793</Words>
  <Application>Microsoft Macintosh PowerPoint</Application>
  <PresentationFormat>On-screen Show (16:9)</PresentationFormat>
  <Paragraphs>1158</Paragraphs>
  <Slides>44</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Arial</vt:lpstr>
      <vt:lpstr>Calibri</vt:lpstr>
      <vt:lpstr>Cambria Math</vt:lpstr>
      <vt:lpstr>Courier New</vt:lpstr>
      <vt:lpstr>Outfit</vt:lpstr>
      <vt:lpstr>Outfit ExtraLight</vt:lpstr>
      <vt:lpstr>Outfit Light</vt:lpstr>
      <vt:lpstr>Outfit Medium</vt:lpstr>
      <vt:lpstr>Outfit SemiBold</vt:lpstr>
      <vt:lpstr>Roboto</vt:lpstr>
      <vt:lpstr>Roboto Light</vt:lpstr>
      <vt:lpstr>Sharp Sans Semibold</vt:lpstr>
      <vt:lpstr>Söhne</vt:lpstr>
      <vt:lpstr>Light Theme Master</vt:lpstr>
      <vt:lpstr>Technical Training Project Presentation</vt:lpstr>
      <vt:lpstr>Loan Processing Application</vt:lpstr>
      <vt:lpstr>PowerPoint Presentation</vt:lpstr>
      <vt:lpstr>PowerPoint Presentation</vt:lpstr>
      <vt:lpstr>PowerPoint Presentation</vt:lpstr>
      <vt:lpstr>PowerPoint Presentation</vt:lpstr>
      <vt:lpstr>Sign Up and Login Components</vt:lpstr>
      <vt:lpstr>Welcome Components</vt:lpstr>
      <vt:lpstr>User Details Components</vt:lpstr>
      <vt:lpstr>User Details Components</vt:lpstr>
      <vt:lpstr>User Details Components</vt:lpstr>
      <vt:lpstr>Success Components</vt:lpstr>
      <vt:lpstr>View Applications Components</vt:lpstr>
      <vt:lpstr>Preview Applications Components</vt:lpstr>
      <vt:lpstr>PowerPoint Presentation</vt:lpstr>
      <vt:lpstr>PowerPoint Presentation</vt:lpstr>
      <vt:lpstr>Model Development Process</vt:lpstr>
      <vt:lpstr>Problem Description</vt:lpstr>
      <vt:lpstr>Gathering Data</vt:lpstr>
      <vt:lpstr>Data Preprocessing</vt:lpstr>
      <vt:lpstr>Data Preprocessing</vt:lpstr>
      <vt:lpstr>Data Preprocessing</vt:lpstr>
      <vt:lpstr>Data Preprocessing</vt:lpstr>
      <vt:lpstr>Data Preprocessing</vt:lpstr>
      <vt:lpstr>Exploratory Data Analysis – Loan Amount</vt:lpstr>
      <vt:lpstr>Exploratory Data Analysis – Employment Length</vt:lpstr>
      <vt:lpstr>Exploratory Data Analysis – Annual Income</vt:lpstr>
      <vt:lpstr>Exploratory Data Analysis – Delinquency in Last 2 Years</vt:lpstr>
      <vt:lpstr>Exploratory Data Analysis – Inquiries Last 6 Months</vt:lpstr>
      <vt:lpstr>Exploratory Data Analysis – Revolving Utilization</vt:lpstr>
      <vt:lpstr>Exploratory Data Analysis – Loan Purpose</vt:lpstr>
      <vt:lpstr>Exploratory Data Analysis – Loan Purpose</vt:lpstr>
      <vt:lpstr>Exploratory Data Analysis – Loan Description</vt:lpstr>
      <vt:lpstr>Model Training</vt:lpstr>
      <vt:lpstr>Model Training</vt:lpstr>
      <vt:lpstr>Model Training</vt:lpstr>
      <vt:lpstr>Model Training</vt:lpstr>
      <vt:lpstr>Model Training</vt:lpstr>
      <vt:lpstr>Model Training</vt:lpstr>
      <vt:lpstr>Model Evaluation</vt:lpstr>
      <vt:lpstr>Model Evaluation</vt:lpstr>
      <vt:lpstr>Model Evaluation</vt:lpstr>
      <vt:lpstr>Model Evaluation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palette</dc:title>
  <dc:creator>Mark Brown</dc:creator>
  <cp:lastModifiedBy>Nikita Kanwar Naruka</cp:lastModifiedBy>
  <cp:revision>87</cp:revision>
  <dcterms:created xsi:type="dcterms:W3CDTF">2023-06-14T19:57:13Z</dcterms:created>
  <dcterms:modified xsi:type="dcterms:W3CDTF">2023-08-01T04:18:14Z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120002</vt:lpwstr>
  </property>
  <property fmtid="{D5CDD505-2E9C-101B-9397-08002B2CF9AE}" pid="3" name="Jive_LatestUserAccountName">
    <vt:lpwstr>SteveStai@fico.com</vt:lpwstr>
  </property>
  <property fmtid="{D5CDD505-2E9C-101B-9397-08002B2CF9AE}" pid="4" name="Offisync_ProviderInitializationData">
    <vt:lpwstr>https://jive.fico.com</vt:lpwstr>
  </property>
  <property fmtid="{D5CDD505-2E9C-101B-9397-08002B2CF9AE}" pid="5" name="Offisync_ServerID">
    <vt:lpwstr>b6f14d0d-6b4a-4fe3-a4d6-f29e0a895200</vt:lpwstr>
  </property>
  <property fmtid="{D5CDD505-2E9C-101B-9397-08002B2CF9AE}" pid="6" name="Offisync_UpdateToken">
    <vt:lpwstr>4</vt:lpwstr>
  </property>
  <property fmtid="{D5CDD505-2E9C-101B-9397-08002B2CF9AE}" pid="7" name="Jive_VersionGuid">
    <vt:lpwstr>e8b852e5-4bec-4805-89aa-f4b02d33ca19</vt:lpwstr>
  </property>
  <property fmtid="{D5CDD505-2E9C-101B-9397-08002B2CF9AE}" pid="8" name="MSIP_Label_b002e552-5bac-4e77-a8f2-1e8fdcadcedf_Enabled">
    <vt:lpwstr>true</vt:lpwstr>
  </property>
  <property fmtid="{D5CDD505-2E9C-101B-9397-08002B2CF9AE}" pid="9" name="MSIP_Label_b002e552-5bac-4e77-a8f2-1e8fdcadcedf_SetDate">
    <vt:lpwstr>2022-02-17T20:06:52Z</vt:lpwstr>
  </property>
  <property fmtid="{D5CDD505-2E9C-101B-9397-08002B2CF9AE}" pid="10" name="MSIP_Label_b002e552-5bac-4e77-a8f2-1e8fdcadcedf_Method">
    <vt:lpwstr>Standard</vt:lpwstr>
  </property>
  <property fmtid="{D5CDD505-2E9C-101B-9397-08002B2CF9AE}" pid="11" name="MSIP_Label_b002e552-5bac-4e77-a8f2-1e8fdcadcedf_Name">
    <vt:lpwstr>defa4170-0d19-0005-0004-bc88714345d2</vt:lpwstr>
  </property>
  <property fmtid="{D5CDD505-2E9C-101B-9397-08002B2CF9AE}" pid="12" name="MSIP_Label_b002e552-5bac-4e77-a8f2-1e8fdcadcedf_SiteId">
    <vt:lpwstr>f9465cb1-7889-4d9a-b552-fdd0addf0eb1</vt:lpwstr>
  </property>
  <property fmtid="{D5CDD505-2E9C-101B-9397-08002B2CF9AE}" pid="13" name="MSIP_Label_b002e552-5bac-4e77-a8f2-1e8fdcadcedf_ActionId">
    <vt:lpwstr>1b6962d5-fdea-4d92-b2d8-243dc83d3002</vt:lpwstr>
  </property>
  <property fmtid="{D5CDD505-2E9C-101B-9397-08002B2CF9AE}" pid="14" name="MSIP_Label_b002e552-5bac-4e77-a8f2-1e8fdcadcedf_ContentBits">
    <vt:lpwstr>0</vt:lpwstr>
  </property>
  <property fmtid="{D5CDD505-2E9C-101B-9397-08002B2CF9AE}" pid="15" name="TaxKeyword">
    <vt:lpwstr/>
  </property>
  <property fmtid="{D5CDD505-2E9C-101B-9397-08002B2CF9AE}" pid="16" name="ContentTypeId">
    <vt:lpwstr>0x010100F7483260EC93D74493D7772F5C77300B</vt:lpwstr>
  </property>
  <property fmtid="{D5CDD505-2E9C-101B-9397-08002B2CF9AE}" pid="17" name="MediaServiceImageTags">
    <vt:lpwstr/>
  </property>
</Properties>
</file>